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315" r:id="rId4"/>
    <p:sldId id="288" r:id="rId5"/>
    <p:sldId id="274" r:id="rId6"/>
    <p:sldId id="289" r:id="rId7"/>
    <p:sldId id="276"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CAC47-5C94-4BF7-A388-6EEC38EA1AB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t-BR"/>
        </a:p>
      </dgm:t>
    </dgm:pt>
    <dgm:pt modelId="{139DABED-7E5B-405A-90B9-9F4F8D157C7C}">
      <dgm:prSet phldrT="[Texto]" custT="1"/>
      <dgm:spPr/>
      <dgm:t>
        <a:bodyPr/>
        <a:lstStyle/>
        <a:p>
          <a:r>
            <a:rPr lang="pt-BR" sz="1050" u="none" dirty="0">
              <a:solidFill>
                <a:schemeClr val="tx1"/>
              </a:solidFill>
              <a:latin typeface="Arial" pitchFamily="34" charset="0"/>
              <a:cs typeface="Arial" pitchFamily="34" charset="0"/>
            </a:rPr>
            <a:t>Vereador Presidente</a:t>
          </a:r>
        </a:p>
      </dgm:t>
    </dgm:pt>
    <dgm:pt modelId="{53C155AF-F190-4BD1-99EE-5783EA419634}" type="parTrans" cxnId="{78DEDE24-F442-437B-8B7C-5059137077D4}">
      <dgm:prSet/>
      <dgm:spPr/>
      <dgm:t>
        <a:bodyPr/>
        <a:lstStyle/>
        <a:p>
          <a:endParaRPr lang="pt-BR"/>
        </a:p>
      </dgm:t>
    </dgm:pt>
    <dgm:pt modelId="{7D4FE56F-758B-410D-B413-C5AFF3F0ADF6}" type="sibTrans" cxnId="{78DEDE24-F442-437B-8B7C-5059137077D4}">
      <dgm:prSet/>
      <dgm:spPr/>
      <dgm:t>
        <a:bodyPr/>
        <a:lstStyle/>
        <a:p>
          <a:endParaRPr lang="pt-BR"/>
        </a:p>
      </dgm:t>
    </dgm:pt>
    <dgm:pt modelId="{4FD99DD6-72EB-48EA-B323-435F18F446BF}">
      <dgm:prSet phldrT="[Texto]" custT="1"/>
      <dgm:spPr/>
      <dgm:t>
        <a:bodyPr/>
        <a:lstStyle/>
        <a:p>
          <a:r>
            <a:rPr lang="pt-BR" sz="1050" u="none" dirty="0">
              <a:solidFill>
                <a:schemeClr val="tx1"/>
              </a:solidFill>
              <a:latin typeface="Arial" pitchFamily="34" charset="0"/>
              <a:cs typeface="Arial" pitchFamily="34" charset="0"/>
            </a:rPr>
            <a:t>Controladoria Legislativa</a:t>
          </a:r>
        </a:p>
      </dgm:t>
    </dgm:pt>
    <dgm:pt modelId="{14A4206B-C68D-48E5-8C37-C9988D171B03}" type="parTrans" cxnId="{0254576A-AD2B-41FF-82B0-B53BB4EB76FE}">
      <dgm:prSet/>
      <dgm:spPr/>
      <dgm:t>
        <a:bodyPr/>
        <a:lstStyle/>
        <a:p>
          <a:endParaRPr lang="pt-BR"/>
        </a:p>
      </dgm:t>
    </dgm:pt>
    <dgm:pt modelId="{D0A40673-C9E0-4974-B7A7-A87027D63576}" type="sibTrans" cxnId="{0254576A-AD2B-41FF-82B0-B53BB4EB76FE}">
      <dgm:prSet/>
      <dgm:spPr/>
      <dgm:t>
        <a:bodyPr/>
        <a:lstStyle/>
        <a:p>
          <a:endParaRPr lang="pt-BR"/>
        </a:p>
      </dgm:t>
    </dgm:pt>
    <dgm:pt modelId="{D72D806D-8D1F-4259-957B-9B845423533A}">
      <dgm:prSet phldrT="[Texto]" custT="1"/>
      <dgm:spPr/>
      <dgm:t>
        <a:bodyPr/>
        <a:lstStyle/>
        <a:p>
          <a:r>
            <a:rPr lang="pt-BR" sz="1050" u="none" dirty="0">
              <a:solidFill>
                <a:schemeClr val="tx1"/>
              </a:solidFill>
              <a:latin typeface="Arial" pitchFamily="34" charset="0"/>
              <a:cs typeface="Arial" pitchFamily="34" charset="0"/>
            </a:rPr>
            <a:t>Assessoria de Imprensa, Marketing e Cerimonial</a:t>
          </a:r>
        </a:p>
      </dgm:t>
    </dgm:pt>
    <dgm:pt modelId="{86A7D643-47F4-4293-98E2-BF5BE1A8B5B9}" type="parTrans" cxnId="{B4D720AE-5DA8-4B48-951C-2EAE05E395E2}">
      <dgm:prSet/>
      <dgm:spPr/>
      <dgm:t>
        <a:bodyPr/>
        <a:lstStyle/>
        <a:p>
          <a:endParaRPr lang="pt-BR"/>
        </a:p>
      </dgm:t>
    </dgm:pt>
    <dgm:pt modelId="{6A7CA229-1F78-48F6-8CAC-806AAFF427D9}" type="sibTrans" cxnId="{B4D720AE-5DA8-4B48-951C-2EAE05E395E2}">
      <dgm:prSet/>
      <dgm:spPr/>
      <dgm:t>
        <a:bodyPr/>
        <a:lstStyle/>
        <a:p>
          <a:endParaRPr lang="pt-BR"/>
        </a:p>
      </dgm:t>
    </dgm:pt>
    <dgm:pt modelId="{59F49EC4-AC40-4872-B081-5AE4E21488F3}">
      <dgm:prSet phldrT="[Texto]" custT="1"/>
      <dgm:spPr/>
      <dgm:t>
        <a:bodyPr/>
        <a:lstStyle/>
        <a:p>
          <a:r>
            <a:rPr lang="pt-BR" sz="1050" u="none" dirty="0">
              <a:solidFill>
                <a:schemeClr val="tx1"/>
              </a:solidFill>
              <a:latin typeface="Arial" pitchFamily="34" charset="0"/>
              <a:cs typeface="Arial" pitchFamily="34" charset="0"/>
            </a:rPr>
            <a:t>Assessoria Parlamentar e de Redação</a:t>
          </a:r>
        </a:p>
      </dgm:t>
    </dgm:pt>
    <dgm:pt modelId="{8B3D83AC-0733-4514-8DEB-CA259E1B9F86}" type="parTrans" cxnId="{284D02DD-4115-4096-B7F3-AF2A8D6B3C71}">
      <dgm:prSet/>
      <dgm:spPr/>
      <dgm:t>
        <a:bodyPr/>
        <a:lstStyle/>
        <a:p>
          <a:endParaRPr lang="pt-BR"/>
        </a:p>
      </dgm:t>
    </dgm:pt>
    <dgm:pt modelId="{D3E90DE0-6D95-4E37-ADDA-644F8E27139A}" type="sibTrans" cxnId="{284D02DD-4115-4096-B7F3-AF2A8D6B3C71}">
      <dgm:prSet/>
      <dgm:spPr/>
      <dgm:t>
        <a:bodyPr/>
        <a:lstStyle/>
        <a:p>
          <a:endParaRPr lang="pt-BR"/>
        </a:p>
      </dgm:t>
    </dgm:pt>
    <dgm:pt modelId="{B472FB39-ECD8-49EF-9B2C-47600FD271CE}">
      <dgm:prSet phldrT="[Texto]" custT="1"/>
      <dgm:spPr/>
      <dgm:t>
        <a:bodyPr/>
        <a:lstStyle/>
        <a:p>
          <a:r>
            <a:rPr lang="pt-BR" sz="1050" u="none" dirty="0">
              <a:solidFill>
                <a:schemeClr val="tx1"/>
              </a:solidFill>
              <a:latin typeface="Arial" pitchFamily="34" charset="0"/>
              <a:cs typeface="Arial" pitchFamily="34" charset="0"/>
            </a:rPr>
            <a:t>Assessoria da Presidência</a:t>
          </a:r>
        </a:p>
      </dgm:t>
    </dgm:pt>
    <dgm:pt modelId="{DF94B75C-9C06-405B-A4E4-D8703EAA8320}" type="parTrans" cxnId="{C07264FF-455F-4C56-A089-F80A9CB1E15F}">
      <dgm:prSet/>
      <dgm:spPr/>
      <dgm:t>
        <a:bodyPr/>
        <a:lstStyle/>
        <a:p>
          <a:endParaRPr lang="pt-BR"/>
        </a:p>
      </dgm:t>
    </dgm:pt>
    <dgm:pt modelId="{BAF12E76-9A92-4A1F-9EC4-A8725ACC0267}" type="sibTrans" cxnId="{C07264FF-455F-4C56-A089-F80A9CB1E15F}">
      <dgm:prSet/>
      <dgm:spPr/>
      <dgm:t>
        <a:bodyPr/>
        <a:lstStyle/>
        <a:p>
          <a:endParaRPr lang="pt-BR"/>
        </a:p>
      </dgm:t>
    </dgm:pt>
    <dgm:pt modelId="{94192753-3C3F-4FAF-9431-D3F8D22D2764}">
      <dgm:prSet phldrT="[Texto]" custT="1"/>
      <dgm:spPr/>
      <dgm:t>
        <a:bodyPr/>
        <a:lstStyle/>
        <a:p>
          <a:r>
            <a:rPr lang="pt-BR" sz="1050" u="none" dirty="0">
              <a:solidFill>
                <a:schemeClr val="tx1"/>
              </a:solidFill>
              <a:latin typeface="Arial" pitchFamily="34" charset="0"/>
              <a:cs typeface="Arial" pitchFamily="34" charset="0"/>
            </a:rPr>
            <a:t>Diretoria de Gabinete, Administração e Finanças</a:t>
          </a:r>
        </a:p>
      </dgm:t>
    </dgm:pt>
    <dgm:pt modelId="{B2D9DD4F-0855-439B-B1DD-1F773FDCAE0F}" type="parTrans" cxnId="{A0AA6339-FD11-48B0-BCC9-1A96C00FC8CC}">
      <dgm:prSet/>
      <dgm:spPr/>
      <dgm:t>
        <a:bodyPr/>
        <a:lstStyle/>
        <a:p>
          <a:endParaRPr lang="pt-BR"/>
        </a:p>
      </dgm:t>
    </dgm:pt>
    <dgm:pt modelId="{5DB6AD62-504B-46FC-B732-5718F55D7347}" type="sibTrans" cxnId="{A0AA6339-FD11-48B0-BCC9-1A96C00FC8CC}">
      <dgm:prSet/>
      <dgm:spPr/>
      <dgm:t>
        <a:bodyPr/>
        <a:lstStyle/>
        <a:p>
          <a:endParaRPr lang="pt-BR"/>
        </a:p>
      </dgm:t>
    </dgm:pt>
    <dgm:pt modelId="{3D4573A5-95C7-467C-9F5B-49BA999E5A0D}">
      <dgm:prSet phldrT="[Texto]" custT="1"/>
      <dgm:spPr/>
      <dgm:t>
        <a:bodyPr/>
        <a:lstStyle/>
        <a:p>
          <a:r>
            <a:rPr lang="pt-BR" sz="1050" u="none" dirty="0">
              <a:solidFill>
                <a:schemeClr val="tx1"/>
              </a:solidFill>
              <a:latin typeface="Arial" pitchFamily="34" charset="0"/>
              <a:cs typeface="Arial" pitchFamily="34" charset="0"/>
            </a:rPr>
            <a:t>Auxiliar de Serviços Gerais</a:t>
          </a:r>
        </a:p>
      </dgm:t>
    </dgm:pt>
    <dgm:pt modelId="{B7217000-6BD6-42EC-AF73-0ECAAD96674B}" type="parTrans" cxnId="{9F9180E8-A79E-4C7C-ADC7-578D261E3CD7}">
      <dgm:prSet/>
      <dgm:spPr/>
      <dgm:t>
        <a:bodyPr/>
        <a:lstStyle/>
        <a:p>
          <a:endParaRPr lang="pt-BR"/>
        </a:p>
      </dgm:t>
    </dgm:pt>
    <dgm:pt modelId="{5CEE1D25-D496-4166-89D3-54DD9F4C22BE}" type="sibTrans" cxnId="{9F9180E8-A79E-4C7C-ADC7-578D261E3CD7}">
      <dgm:prSet/>
      <dgm:spPr/>
      <dgm:t>
        <a:bodyPr/>
        <a:lstStyle/>
        <a:p>
          <a:endParaRPr lang="pt-BR"/>
        </a:p>
      </dgm:t>
    </dgm:pt>
    <dgm:pt modelId="{F3A91A7E-B87D-4CDC-820C-9B1A8F8BD247}">
      <dgm:prSet phldrT="[Texto]" custT="1"/>
      <dgm:spPr/>
      <dgm:t>
        <a:bodyPr/>
        <a:lstStyle/>
        <a:p>
          <a:r>
            <a:rPr lang="pt-BR" sz="1050" u="none" dirty="0">
              <a:solidFill>
                <a:schemeClr val="tx1"/>
              </a:solidFill>
              <a:latin typeface="Arial" pitchFamily="34" charset="0"/>
              <a:cs typeface="Arial" pitchFamily="34" charset="0"/>
            </a:rPr>
            <a:t>Divisão de Compras, Frotas e Almoxarifado</a:t>
          </a:r>
        </a:p>
      </dgm:t>
    </dgm:pt>
    <dgm:pt modelId="{1B6FDC5E-CEDC-4ED5-862B-2AC57A276ACE}" type="parTrans" cxnId="{B46D72E9-55CE-4057-AA4B-F7E6DA4A88D5}">
      <dgm:prSet/>
      <dgm:spPr/>
      <dgm:t>
        <a:bodyPr/>
        <a:lstStyle/>
        <a:p>
          <a:endParaRPr lang="pt-BR"/>
        </a:p>
      </dgm:t>
    </dgm:pt>
    <dgm:pt modelId="{81FBBAB6-479D-4D1C-B923-611D164CF4E5}" type="sibTrans" cxnId="{B46D72E9-55CE-4057-AA4B-F7E6DA4A88D5}">
      <dgm:prSet/>
      <dgm:spPr/>
      <dgm:t>
        <a:bodyPr/>
        <a:lstStyle/>
        <a:p>
          <a:endParaRPr lang="pt-BR"/>
        </a:p>
      </dgm:t>
    </dgm:pt>
    <dgm:pt modelId="{E06FD7A2-E630-4886-81EB-76B52B88FF52}">
      <dgm:prSet phldrT="[Texto]" custT="1"/>
      <dgm:spPr/>
      <dgm:t>
        <a:bodyPr/>
        <a:lstStyle/>
        <a:p>
          <a:r>
            <a:rPr lang="pt-BR" sz="1050" u="none" dirty="0">
              <a:solidFill>
                <a:schemeClr val="tx1"/>
              </a:solidFill>
              <a:latin typeface="Arial" pitchFamily="34" charset="0"/>
              <a:cs typeface="Arial" pitchFamily="34" charset="0"/>
            </a:rPr>
            <a:t>Ouvidor</a:t>
          </a:r>
        </a:p>
      </dgm:t>
    </dgm:pt>
    <dgm:pt modelId="{59473B3F-54BD-4E8E-AD96-2063F510C84D}" type="parTrans" cxnId="{104B776A-1CA0-4C62-B745-3BDE15B4B59E}">
      <dgm:prSet/>
      <dgm:spPr/>
      <dgm:t>
        <a:bodyPr/>
        <a:lstStyle/>
        <a:p>
          <a:endParaRPr lang="pt-BR"/>
        </a:p>
      </dgm:t>
    </dgm:pt>
    <dgm:pt modelId="{290040AA-B4BA-425E-94E0-569C78A81DE5}" type="sibTrans" cxnId="{104B776A-1CA0-4C62-B745-3BDE15B4B59E}">
      <dgm:prSet/>
      <dgm:spPr/>
      <dgm:t>
        <a:bodyPr/>
        <a:lstStyle/>
        <a:p>
          <a:endParaRPr lang="pt-BR"/>
        </a:p>
      </dgm:t>
    </dgm:pt>
    <dgm:pt modelId="{577DF561-EA08-43B1-8E40-8F690ADF84D5}">
      <dgm:prSet phldrT="[Texto]" custT="1"/>
      <dgm:spPr/>
      <dgm:t>
        <a:bodyPr/>
        <a:lstStyle/>
        <a:p>
          <a:r>
            <a:rPr lang="pt-BR" sz="1050" u="none" dirty="0">
              <a:solidFill>
                <a:schemeClr val="tx1"/>
              </a:solidFill>
              <a:latin typeface="Arial" pitchFamily="34" charset="0"/>
              <a:cs typeface="Arial" pitchFamily="34" charset="0"/>
            </a:rPr>
            <a:t>Assistente da Controladoria Legislativa</a:t>
          </a:r>
        </a:p>
      </dgm:t>
    </dgm:pt>
    <dgm:pt modelId="{C088FA93-6B96-4297-BCFA-C0BA5A53D3B4}" type="parTrans" cxnId="{A4430867-16C3-4530-8D4E-6B409A6467B7}">
      <dgm:prSet/>
      <dgm:spPr/>
      <dgm:t>
        <a:bodyPr/>
        <a:lstStyle/>
        <a:p>
          <a:endParaRPr lang="pt-BR"/>
        </a:p>
      </dgm:t>
    </dgm:pt>
    <dgm:pt modelId="{B55613CE-D894-4E52-ABC1-3970B59BA6FB}" type="sibTrans" cxnId="{A4430867-16C3-4530-8D4E-6B409A6467B7}">
      <dgm:prSet/>
      <dgm:spPr/>
      <dgm:t>
        <a:bodyPr/>
        <a:lstStyle/>
        <a:p>
          <a:endParaRPr lang="pt-BR"/>
        </a:p>
      </dgm:t>
    </dgm:pt>
    <dgm:pt modelId="{4333B887-5AE7-4BE2-98C9-4604F539DBB9}">
      <dgm:prSet phldrT="[Texto]" custT="1"/>
      <dgm:spPr/>
      <dgm:t>
        <a:bodyPr/>
        <a:lstStyle/>
        <a:p>
          <a:r>
            <a:rPr lang="pt-BR" sz="1050" u="none" dirty="0">
              <a:solidFill>
                <a:schemeClr val="tx1"/>
              </a:solidFill>
              <a:latin typeface="Arial" pitchFamily="34" charset="0"/>
              <a:cs typeface="Arial" pitchFamily="34" charset="0"/>
            </a:rPr>
            <a:t>Divisão de Patrimônio, Limpeza e Manutenção</a:t>
          </a:r>
        </a:p>
      </dgm:t>
    </dgm:pt>
    <dgm:pt modelId="{DE073B73-C0D9-478F-8DED-C82F53B9D1D8}" type="parTrans" cxnId="{9FFE0B6D-13D4-48C2-B3F2-640109C256B5}">
      <dgm:prSet/>
      <dgm:spPr/>
      <dgm:t>
        <a:bodyPr/>
        <a:lstStyle/>
        <a:p>
          <a:endParaRPr lang="pt-BR"/>
        </a:p>
      </dgm:t>
    </dgm:pt>
    <dgm:pt modelId="{E95BC01B-B125-48E8-9510-53639820BDA9}" type="sibTrans" cxnId="{9FFE0B6D-13D4-48C2-B3F2-640109C256B5}">
      <dgm:prSet/>
      <dgm:spPr/>
      <dgm:t>
        <a:bodyPr/>
        <a:lstStyle/>
        <a:p>
          <a:endParaRPr lang="pt-BR"/>
        </a:p>
      </dgm:t>
    </dgm:pt>
    <dgm:pt modelId="{E10318ED-F142-4853-B911-32AA1CDFF268}">
      <dgm:prSet phldrT="[Texto]" custT="1"/>
      <dgm:spPr/>
      <dgm:t>
        <a:bodyPr/>
        <a:lstStyle/>
        <a:p>
          <a:r>
            <a:rPr lang="pt-BR" sz="1050" u="none" dirty="0">
              <a:solidFill>
                <a:schemeClr val="tx1"/>
              </a:solidFill>
              <a:latin typeface="Arial" pitchFamily="34" charset="0"/>
              <a:cs typeface="Arial" pitchFamily="34" charset="0"/>
            </a:rPr>
            <a:t>Assistente da Procuradoria Legislativa Geral</a:t>
          </a:r>
        </a:p>
      </dgm:t>
    </dgm:pt>
    <dgm:pt modelId="{738A1B48-39F4-457C-A217-928D9A022326}" type="parTrans" cxnId="{67B1C595-2F27-4A89-B44A-7B38465021A3}">
      <dgm:prSet/>
      <dgm:spPr/>
      <dgm:t>
        <a:bodyPr/>
        <a:lstStyle/>
        <a:p>
          <a:endParaRPr lang="pt-BR"/>
        </a:p>
      </dgm:t>
    </dgm:pt>
    <dgm:pt modelId="{34DCCD1D-FDCC-4D5E-B41A-3FDA0005DA28}" type="sibTrans" cxnId="{67B1C595-2F27-4A89-B44A-7B38465021A3}">
      <dgm:prSet/>
      <dgm:spPr/>
      <dgm:t>
        <a:bodyPr/>
        <a:lstStyle/>
        <a:p>
          <a:endParaRPr lang="pt-BR"/>
        </a:p>
      </dgm:t>
    </dgm:pt>
    <dgm:pt modelId="{33B76FAE-AB64-436D-8633-D64D19EC72F6}">
      <dgm:prSet phldrT="[Texto]" custT="1"/>
      <dgm:spPr/>
      <dgm:t>
        <a:bodyPr/>
        <a:lstStyle/>
        <a:p>
          <a:r>
            <a:rPr lang="pt-BR" sz="1050" u="none" dirty="0">
              <a:solidFill>
                <a:schemeClr val="tx1"/>
              </a:solidFill>
              <a:latin typeface="Arial" pitchFamily="34" charset="0"/>
              <a:cs typeface="Arial" pitchFamily="34" charset="0"/>
            </a:rPr>
            <a:t>Contabilidade Geral</a:t>
          </a:r>
        </a:p>
      </dgm:t>
    </dgm:pt>
    <dgm:pt modelId="{4CF420CD-9F7A-4CFA-B38F-3D704AD704EA}" type="parTrans" cxnId="{902D687C-433E-4174-A0BA-1CC51407F9A3}">
      <dgm:prSet/>
      <dgm:spPr/>
      <dgm:t>
        <a:bodyPr/>
        <a:lstStyle/>
        <a:p>
          <a:endParaRPr lang="pt-BR"/>
        </a:p>
      </dgm:t>
    </dgm:pt>
    <dgm:pt modelId="{34DEBD5B-706B-43C8-A528-9EEB64DA34A0}" type="sibTrans" cxnId="{902D687C-433E-4174-A0BA-1CC51407F9A3}">
      <dgm:prSet/>
      <dgm:spPr/>
      <dgm:t>
        <a:bodyPr/>
        <a:lstStyle/>
        <a:p>
          <a:endParaRPr lang="pt-BR"/>
        </a:p>
      </dgm:t>
    </dgm:pt>
    <dgm:pt modelId="{4FF2E490-6B05-4CE7-84C5-76425F8E1CF2}">
      <dgm:prSet phldrT="[Texto]" custT="1"/>
      <dgm:spPr/>
      <dgm:t>
        <a:bodyPr/>
        <a:lstStyle/>
        <a:p>
          <a:r>
            <a:rPr lang="pt-BR" sz="1050" u="none" dirty="0">
              <a:solidFill>
                <a:schemeClr val="tx1"/>
              </a:solidFill>
              <a:latin typeface="Arial" pitchFamily="34" charset="0"/>
              <a:cs typeface="Arial" pitchFamily="34" charset="0"/>
            </a:rPr>
            <a:t>Assistente Responsável Técnico de Prestação de Contas</a:t>
          </a:r>
        </a:p>
      </dgm:t>
    </dgm:pt>
    <dgm:pt modelId="{7D7A75C2-8BDB-41E0-BC81-973F83BBB3B2}" type="parTrans" cxnId="{9EEA0D24-EE8E-44BE-9603-F6D19E059904}">
      <dgm:prSet/>
      <dgm:spPr/>
      <dgm:t>
        <a:bodyPr/>
        <a:lstStyle/>
        <a:p>
          <a:endParaRPr lang="pt-BR"/>
        </a:p>
      </dgm:t>
    </dgm:pt>
    <dgm:pt modelId="{9E019658-BF45-49EB-B5B2-C598F5C36A73}" type="sibTrans" cxnId="{9EEA0D24-EE8E-44BE-9603-F6D19E059904}">
      <dgm:prSet/>
      <dgm:spPr/>
      <dgm:t>
        <a:bodyPr/>
        <a:lstStyle/>
        <a:p>
          <a:endParaRPr lang="pt-BR"/>
        </a:p>
      </dgm:t>
    </dgm:pt>
    <dgm:pt modelId="{98883F18-A0D4-4F3D-8C86-D52287946E1B}">
      <dgm:prSet phldrT="[Texto]" custT="1"/>
      <dgm:spPr/>
      <dgm:t>
        <a:bodyPr/>
        <a:lstStyle/>
        <a:p>
          <a:r>
            <a:rPr lang="pt-BR" sz="1050" u="none" dirty="0">
              <a:solidFill>
                <a:schemeClr val="tx1"/>
              </a:solidFill>
              <a:latin typeface="Arial" pitchFamily="34" charset="0"/>
              <a:cs typeface="Arial" pitchFamily="34" charset="0"/>
            </a:rPr>
            <a:t>Divisão de Pessoas e de Tesouraria</a:t>
          </a:r>
        </a:p>
      </dgm:t>
    </dgm:pt>
    <dgm:pt modelId="{BF5C0D37-5651-4CC6-BC7F-53B640743766}" type="parTrans" cxnId="{3E2A7AFD-F547-4F2A-86FD-F0A5113C5027}">
      <dgm:prSet/>
      <dgm:spPr/>
      <dgm:t>
        <a:bodyPr/>
        <a:lstStyle/>
        <a:p>
          <a:endParaRPr lang="pt-BR"/>
        </a:p>
      </dgm:t>
    </dgm:pt>
    <dgm:pt modelId="{98A08272-8A16-4EDF-8906-F4FC0BF964E3}" type="sibTrans" cxnId="{3E2A7AFD-F547-4F2A-86FD-F0A5113C5027}">
      <dgm:prSet/>
      <dgm:spPr/>
      <dgm:t>
        <a:bodyPr/>
        <a:lstStyle/>
        <a:p>
          <a:endParaRPr lang="pt-BR"/>
        </a:p>
      </dgm:t>
    </dgm:pt>
    <dgm:pt modelId="{6DA0FE88-DF06-4014-B818-8673B42A9EF2}">
      <dgm:prSet phldrT="[Texto]" custT="1"/>
      <dgm:spPr/>
      <dgm:t>
        <a:bodyPr/>
        <a:lstStyle/>
        <a:p>
          <a:r>
            <a:rPr lang="pt-BR" sz="1050" u="none" dirty="0">
              <a:solidFill>
                <a:schemeClr val="tx1"/>
              </a:solidFill>
              <a:latin typeface="Arial" pitchFamily="34" charset="0"/>
              <a:cs typeface="Arial" pitchFamily="34" charset="0"/>
            </a:rPr>
            <a:t>Procuradoria Geral Legislativa</a:t>
          </a:r>
        </a:p>
      </dgm:t>
    </dgm:pt>
    <dgm:pt modelId="{504B7D6B-C7CA-4EA1-809F-EABF7DB71FAD}" type="parTrans" cxnId="{09F8A48C-141E-4F3C-B55D-16510E71491A}">
      <dgm:prSet/>
      <dgm:spPr/>
      <dgm:t>
        <a:bodyPr/>
        <a:lstStyle/>
        <a:p>
          <a:endParaRPr lang="pt-BR"/>
        </a:p>
      </dgm:t>
    </dgm:pt>
    <dgm:pt modelId="{3A17BA4C-CA20-4D53-AE87-BA29E43F1513}" type="sibTrans" cxnId="{09F8A48C-141E-4F3C-B55D-16510E71491A}">
      <dgm:prSet/>
      <dgm:spPr/>
      <dgm:t>
        <a:bodyPr/>
        <a:lstStyle/>
        <a:p>
          <a:endParaRPr lang="pt-BR"/>
        </a:p>
      </dgm:t>
    </dgm:pt>
    <dgm:pt modelId="{12BA753A-F4CD-4C43-AA76-43312ED00CAD}">
      <dgm:prSet phldrT="[Texto]" custT="1"/>
      <dgm:spPr/>
      <dgm:t>
        <a:bodyPr/>
        <a:lstStyle/>
        <a:p>
          <a:r>
            <a:rPr lang="pt-BR" sz="1050" u="none" dirty="0">
              <a:solidFill>
                <a:schemeClr val="tx1"/>
              </a:solidFill>
              <a:latin typeface="Arial" pitchFamily="34" charset="0"/>
              <a:cs typeface="Arial" pitchFamily="34" charset="0"/>
            </a:rPr>
            <a:t>Assistente Administrativo</a:t>
          </a:r>
        </a:p>
      </dgm:t>
    </dgm:pt>
    <dgm:pt modelId="{7644222E-5FDE-4A5B-A4A5-57EFD897B238}" type="parTrans" cxnId="{8A5BCDA8-6C32-4CD8-802B-70E15AA492DF}">
      <dgm:prSet/>
      <dgm:spPr/>
      <dgm:t>
        <a:bodyPr/>
        <a:lstStyle/>
        <a:p>
          <a:endParaRPr lang="pt-BR"/>
        </a:p>
      </dgm:t>
    </dgm:pt>
    <dgm:pt modelId="{47E5D1CA-5405-46BB-B3A1-DD7083FC3A00}" type="sibTrans" cxnId="{8A5BCDA8-6C32-4CD8-802B-70E15AA492DF}">
      <dgm:prSet/>
      <dgm:spPr/>
      <dgm:t>
        <a:bodyPr/>
        <a:lstStyle/>
        <a:p>
          <a:endParaRPr lang="pt-BR"/>
        </a:p>
      </dgm:t>
    </dgm:pt>
    <dgm:pt modelId="{93F758F1-E102-4D48-9B2B-F33E46F80800}" type="pres">
      <dgm:prSet presAssocID="{2BCCAC47-5C94-4BF7-A388-6EEC38EA1AB0}" presName="hierChild1" presStyleCnt="0">
        <dgm:presLayoutVars>
          <dgm:chPref val="1"/>
          <dgm:dir/>
          <dgm:animOne val="branch"/>
          <dgm:animLvl val="lvl"/>
          <dgm:resizeHandles/>
        </dgm:presLayoutVars>
      </dgm:prSet>
      <dgm:spPr/>
    </dgm:pt>
    <dgm:pt modelId="{1E382091-2C3D-484E-A1CF-802C879437C6}" type="pres">
      <dgm:prSet presAssocID="{139DABED-7E5B-405A-90B9-9F4F8D157C7C}" presName="hierRoot1" presStyleCnt="0"/>
      <dgm:spPr/>
    </dgm:pt>
    <dgm:pt modelId="{19F13AF3-ADA3-48D8-A57D-E95396B555A8}" type="pres">
      <dgm:prSet presAssocID="{139DABED-7E5B-405A-90B9-9F4F8D157C7C}" presName="composite" presStyleCnt="0"/>
      <dgm:spPr/>
    </dgm:pt>
    <dgm:pt modelId="{03FD6A7A-0998-49F1-B7D8-71D02DDBE054}" type="pres">
      <dgm:prSet presAssocID="{139DABED-7E5B-405A-90B9-9F4F8D157C7C}" presName="background" presStyleLbl="node0" presStyleIdx="0" presStyleCnt="1"/>
      <dgm:spPr/>
    </dgm:pt>
    <dgm:pt modelId="{3ABCE9BC-7F5E-41BA-83EB-D75A560E3A63}" type="pres">
      <dgm:prSet presAssocID="{139DABED-7E5B-405A-90B9-9F4F8D157C7C}" presName="text" presStyleLbl="fgAcc0" presStyleIdx="0" presStyleCnt="1" custScaleX="134895" custLinFactY="-44104" custLinFactNeighborX="76194" custLinFactNeighborY="-100000">
        <dgm:presLayoutVars>
          <dgm:chPref val="3"/>
        </dgm:presLayoutVars>
      </dgm:prSet>
      <dgm:spPr/>
    </dgm:pt>
    <dgm:pt modelId="{B73FA070-5864-4B50-AA4F-AA9D051148A5}" type="pres">
      <dgm:prSet presAssocID="{139DABED-7E5B-405A-90B9-9F4F8D157C7C}" presName="hierChild2" presStyleCnt="0"/>
      <dgm:spPr/>
    </dgm:pt>
    <dgm:pt modelId="{BD44E24C-652C-490C-8995-79731906EE19}" type="pres">
      <dgm:prSet presAssocID="{504B7D6B-C7CA-4EA1-809F-EABF7DB71FAD}" presName="Name10" presStyleLbl="parChTrans1D2" presStyleIdx="0" presStyleCnt="7"/>
      <dgm:spPr/>
    </dgm:pt>
    <dgm:pt modelId="{5E0C45EA-2411-4F8F-A5B6-5E98EFD3BAC1}" type="pres">
      <dgm:prSet presAssocID="{6DA0FE88-DF06-4014-B818-8673B42A9EF2}" presName="hierRoot2" presStyleCnt="0"/>
      <dgm:spPr/>
    </dgm:pt>
    <dgm:pt modelId="{EB20C9DC-4154-4A27-8ADC-784B3D3615E7}" type="pres">
      <dgm:prSet presAssocID="{6DA0FE88-DF06-4014-B818-8673B42A9EF2}" presName="composite2" presStyleCnt="0"/>
      <dgm:spPr/>
    </dgm:pt>
    <dgm:pt modelId="{198A25A4-9B7B-4A58-8188-FAD5D65202E4}" type="pres">
      <dgm:prSet presAssocID="{6DA0FE88-DF06-4014-B818-8673B42A9EF2}" presName="background2" presStyleLbl="node2" presStyleIdx="0" presStyleCnt="7"/>
      <dgm:spPr/>
    </dgm:pt>
    <dgm:pt modelId="{A1315A4A-CD62-4C01-95C8-A378A34008D8}" type="pres">
      <dgm:prSet presAssocID="{6DA0FE88-DF06-4014-B818-8673B42A9EF2}" presName="text2" presStyleLbl="fgAcc2" presStyleIdx="0" presStyleCnt="7" custScaleY="247635" custLinFactNeighborX="11874" custLinFactNeighborY="-95707">
        <dgm:presLayoutVars>
          <dgm:chPref val="3"/>
        </dgm:presLayoutVars>
      </dgm:prSet>
      <dgm:spPr/>
    </dgm:pt>
    <dgm:pt modelId="{2315B49E-280F-4778-A767-B9052BB1A98D}" type="pres">
      <dgm:prSet presAssocID="{6DA0FE88-DF06-4014-B818-8673B42A9EF2}" presName="hierChild3" presStyleCnt="0"/>
      <dgm:spPr/>
    </dgm:pt>
    <dgm:pt modelId="{6F11385F-C452-48BA-A87A-139A33D1DF09}" type="pres">
      <dgm:prSet presAssocID="{738A1B48-39F4-457C-A217-928D9A022326}" presName="Name17" presStyleLbl="parChTrans1D3" presStyleIdx="0" presStyleCnt="7"/>
      <dgm:spPr/>
    </dgm:pt>
    <dgm:pt modelId="{D93C2A7D-81F0-48EB-B1EF-0870C8E32BA0}" type="pres">
      <dgm:prSet presAssocID="{E10318ED-F142-4853-B911-32AA1CDFF268}" presName="hierRoot3" presStyleCnt="0"/>
      <dgm:spPr/>
    </dgm:pt>
    <dgm:pt modelId="{ED4BC348-E84F-478D-B25B-2346B4A99654}" type="pres">
      <dgm:prSet presAssocID="{E10318ED-F142-4853-B911-32AA1CDFF268}" presName="composite3" presStyleCnt="0"/>
      <dgm:spPr/>
    </dgm:pt>
    <dgm:pt modelId="{06455302-2AE1-4A6B-A5C5-1D75689DF0D7}" type="pres">
      <dgm:prSet presAssocID="{E10318ED-F142-4853-B911-32AA1CDFF268}" presName="background3" presStyleLbl="node3" presStyleIdx="0" presStyleCnt="7"/>
      <dgm:spPr/>
    </dgm:pt>
    <dgm:pt modelId="{43FCE1C6-BB33-4565-BFF9-C36C3B4286BF}" type="pres">
      <dgm:prSet presAssocID="{E10318ED-F142-4853-B911-32AA1CDFF268}" presName="text3" presStyleLbl="fgAcc3" presStyleIdx="0" presStyleCnt="7" custScaleY="224713">
        <dgm:presLayoutVars>
          <dgm:chPref val="3"/>
        </dgm:presLayoutVars>
      </dgm:prSet>
      <dgm:spPr/>
    </dgm:pt>
    <dgm:pt modelId="{D4C8F8FB-E20E-4C59-8726-EBCB2C19346C}" type="pres">
      <dgm:prSet presAssocID="{E10318ED-F142-4853-B911-32AA1CDFF268}" presName="hierChild4" presStyleCnt="0"/>
      <dgm:spPr/>
    </dgm:pt>
    <dgm:pt modelId="{B0231150-7B25-4283-BCF6-1C2E00E7FABB}" type="pres">
      <dgm:prSet presAssocID="{4CF420CD-9F7A-4CFA-B38F-3D704AD704EA}" presName="Name10" presStyleLbl="parChTrans1D2" presStyleIdx="1" presStyleCnt="7"/>
      <dgm:spPr/>
    </dgm:pt>
    <dgm:pt modelId="{F68AC4D4-E21A-4C5B-8189-7034834925D7}" type="pres">
      <dgm:prSet presAssocID="{33B76FAE-AB64-436D-8633-D64D19EC72F6}" presName="hierRoot2" presStyleCnt="0"/>
      <dgm:spPr/>
    </dgm:pt>
    <dgm:pt modelId="{86971CF2-0FE7-4CB1-ADA9-512B26759A38}" type="pres">
      <dgm:prSet presAssocID="{33B76FAE-AB64-436D-8633-D64D19EC72F6}" presName="composite2" presStyleCnt="0"/>
      <dgm:spPr/>
    </dgm:pt>
    <dgm:pt modelId="{D4FC846B-C43D-4376-8011-5081071D0F66}" type="pres">
      <dgm:prSet presAssocID="{33B76FAE-AB64-436D-8633-D64D19EC72F6}" presName="background2" presStyleLbl="node2" presStyleIdx="1" presStyleCnt="7"/>
      <dgm:spPr/>
    </dgm:pt>
    <dgm:pt modelId="{3221E1F9-8DDE-408D-B6C0-2E8F4C6EDB6A}" type="pres">
      <dgm:prSet presAssocID="{33B76FAE-AB64-436D-8633-D64D19EC72F6}" presName="text2" presStyleLbl="fgAcc2" presStyleIdx="1" presStyleCnt="7" custScaleY="165577" custLinFactNeighborX="27582" custLinFactNeighborY="-96917">
        <dgm:presLayoutVars>
          <dgm:chPref val="3"/>
        </dgm:presLayoutVars>
      </dgm:prSet>
      <dgm:spPr/>
    </dgm:pt>
    <dgm:pt modelId="{6EF2F8B4-780C-4DA9-8C61-B9C1E01CED1D}" type="pres">
      <dgm:prSet presAssocID="{33B76FAE-AB64-436D-8633-D64D19EC72F6}" presName="hierChild3" presStyleCnt="0"/>
      <dgm:spPr/>
    </dgm:pt>
    <dgm:pt modelId="{15BCA27F-8883-4A36-AB3C-5F07F4C2F7DC}" type="pres">
      <dgm:prSet presAssocID="{7D7A75C2-8BDB-41E0-BC81-973F83BBB3B2}" presName="Name17" presStyleLbl="parChTrans1D3" presStyleIdx="1" presStyleCnt="7"/>
      <dgm:spPr/>
    </dgm:pt>
    <dgm:pt modelId="{DB93A0A0-6409-4055-8084-42F56EC5329C}" type="pres">
      <dgm:prSet presAssocID="{4FF2E490-6B05-4CE7-84C5-76425F8E1CF2}" presName="hierRoot3" presStyleCnt="0"/>
      <dgm:spPr/>
    </dgm:pt>
    <dgm:pt modelId="{500C8F16-0ACC-4EEC-8F2E-B3AE824D1F09}" type="pres">
      <dgm:prSet presAssocID="{4FF2E490-6B05-4CE7-84C5-76425F8E1CF2}" presName="composite3" presStyleCnt="0"/>
      <dgm:spPr/>
    </dgm:pt>
    <dgm:pt modelId="{9D59BCEC-1B01-4B65-A475-07F2590E2AC7}" type="pres">
      <dgm:prSet presAssocID="{4FF2E490-6B05-4CE7-84C5-76425F8E1CF2}" presName="background3" presStyleLbl="node3" presStyleIdx="1" presStyleCnt="7"/>
      <dgm:spPr/>
    </dgm:pt>
    <dgm:pt modelId="{47C5976C-1B68-47B7-84BF-F74783E3EEC3}" type="pres">
      <dgm:prSet presAssocID="{4FF2E490-6B05-4CE7-84C5-76425F8E1CF2}" presName="text3" presStyleLbl="fgAcc3" presStyleIdx="1" presStyleCnt="7" custScaleY="250956">
        <dgm:presLayoutVars>
          <dgm:chPref val="3"/>
        </dgm:presLayoutVars>
      </dgm:prSet>
      <dgm:spPr/>
    </dgm:pt>
    <dgm:pt modelId="{78E850FE-9A16-42DC-823F-DB2FC4ED7ED2}" type="pres">
      <dgm:prSet presAssocID="{4FF2E490-6B05-4CE7-84C5-76425F8E1CF2}" presName="hierChild4" presStyleCnt="0"/>
      <dgm:spPr/>
    </dgm:pt>
    <dgm:pt modelId="{B4CC43F4-DC0F-40CF-8102-C674E72E48F4}" type="pres">
      <dgm:prSet presAssocID="{14A4206B-C68D-48E5-8C37-C9988D171B03}" presName="Name10" presStyleLbl="parChTrans1D2" presStyleIdx="2" presStyleCnt="7"/>
      <dgm:spPr/>
    </dgm:pt>
    <dgm:pt modelId="{83AAE5E1-FBF0-40C9-AEAE-915F601F8257}" type="pres">
      <dgm:prSet presAssocID="{4FD99DD6-72EB-48EA-B323-435F18F446BF}" presName="hierRoot2" presStyleCnt="0"/>
      <dgm:spPr/>
    </dgm:pt>
    <dgm:pt modelId="{AE77A3B4-A5C6-4D14-8677-B72468F999F1}" type="pres">
      <dgm:prSet presAssocID="{4FD99DD6-72EB-48EA-B323-435F18F446BF}" presName="composite2" presStyleCnt="0"/>
      <dgm:spPr/>
    </dgm:pt>
    <dgm:pt modelId="{809DDA13-515B-4119-A356-A34C63E655B2}" type="pres">
      <dgm:prSet presAssocID="{4FD99DD6-72EB-48EA-B323-435F18F446BF}" presName="background2" presStyleLbl="node2" presStyleIdx="2" presStyleCnt="7"/>
      <dgm:spPr/>
    </dgm:pt>
    <dgm:pt modelId="{6B1D9E01-0094-45BF-B2DA-99142116151E}" type="pres">
      <dgm:prSet presAssocID="{4FD99DD6-72EB-48EA-B323-435F18F446BF}" presName="text2" presStyleLbl="fgAcc2" presStyleIdx="2" presStyleCnt="7" custScaleY="181889" custLinFactNeighborX="-225" custLinFactNeighborY="-96086">
        <dgm:presLayoutVars>
          <dgm:chPref val="3"/>
        </dgm:presLayoutVars>
      </dgm:prSet>
      <dgm:spPr/>
    </dgm:pt>
    <dgm:pt modelId="{AFD15CC5-2EC8-4240-9400-A21EBB3A5A88}" type="pres">
      <dgm:prSet presAssocID="{4FD99DD6-72EB-48EA-B323-435F18F446BF}" presName="hierChild3" presStyleCnt="0"/>
      <dgm:spPr/>
    </dgm:pt>
    <dgm:pt modelId="{D17DF814-1D10-4A89-A678-2924736D1B4F}" type="pres">
      <dgm:prSet presAssocID="{59473B3F-54BD-4E8E-AD96-2063F510C84D}" presName="Name17" presStyleLbl="parChTrans1D3" presStyleIdx="2" presStyleCnt="7"/>
      <dgm:spPr/>
    </dgm:pt>
    <dgm:pt modelId="{B70A8AF7-324D-4902-85BE-57C37CFC0B1F}" type="pres">
      <dgm:prSet presAssocID="{E06FD7A2-E630-4886-81EB-76B52B88FF52}" presName="hierRoot3" presStyleCnt="0"/>
      <dgm:spPr/>
    </dgm:pt>
    <dgm:pt modelId="{5BA1ADC7-BCEA-43B6-9D66-54110352EB6C}" type="pres">
      <dgm:prSet presAssocID="{E06FD7A2-E630-4886-81EB-76B52B88FF52}" presName="composite3" presStyleCnt="0"/>
      <dgm:spPr/>
    </dgm:pt>
    <dgm:pt modelId="{2692AD6B-A178-44B6-913C-FB86B7EBFB25}" type="pres">
      <dgm:prSet presAssocID="{E06FD7A2-E630-4886-81EB-76B52B88FF52}" presName="background3" presStyleLbl="node3" presStyleIdx="2" presStyleCnt="7"/>
      <dgm:spPr/>
    </dgm:pt>
    <dgm:pt modelId="{D05BC896-2D71-481B-94F2-034A6ED6B1E2}" type="pres">
      <dgm:prSet presAssocID="{E06FD7A2-E630-4886-81EB-76B52B88FF52}" presName="text3" presStyleLbl="fgAcc3" presStyleIdx="2" presStyleCnt="7" custScaleY="202680">
        <dgm:presLayoutVars>
          <dgm:chPref val="3"/>
        </dgm:presLayoutVars>
      </dgm:prSet>
      <dgm:spPr/>
    </dgm:pt>
    <dgm:pt modelId="{03262A9C-FCB3-4E47-BA57-8B4B88CA70E9}" type="pres">
      <dgm:prSet presAssocID="{E06FD7A2-E630-4886-81EB-76B52B88FF52}" presName="hierChild4" presStyleCnt="0"/>
      <dgm:spPr/>
    </dgm:pt>
    <dgm:pt modelId="{64EEC3BA-02B7-4E15-BE91-2FFA71301252}" type="pres">
      <dgm:prSet presAssocID="{C088FA93-6B96-4297-BCFA-C0BA5A53D3B4}" presName="Name17" presStyleLbl="parChTrans1D3" presStyleIdx="3" presStyleCnt="7"/>
      <dgm:spPr/>
    </dgm:pt>
    <dgm:pt modelId="{33E597EC-B607-47E9-9D88-FE6BD574ED6C}" type="pres">
      <dgm:prSet presAssocID="{577DF561-EA08-43B1-8E40-8F690ADF84D5}" presName="hierRoot3" presStyleCnt="0"/>
      <dgm:spPr/>
    </dgm:pt>
    <dgm:pt modelId="{9B19BC6E-0F50-401C-9132-F484231EB157}" type="pres">
      <dgm:prSet presAssocID="{577DF561-EA08-43B1-8E40-8F690ADF84D5}" presName="composite3" presStyleCnt="0"/>
      <dgm:spPr/>
    </dgm:pt>
    <dgm:pt modelId="{1C8BB99F-527E-4940-B8F7-E82701C4514E}" type="pres">
      <dgm:prSet presAssocID="{577DF561-EA08-43B1-8E40-8F690ADF84D5}" presName="background3" presStyleLbl="node3" presStyleIdx="3" presStyleCnt="7"/>
      <dgm:spPr/>
    </dgm:pt>
    <dgm:pt modelId="{F78E23B2-79AA-4B6B-9F54-29C8EE67B67F}" type="pres">
      <dgm:prSet presAssocID="{577DF561-EA08-43B1-8E40-8F690ADF84D5}" presName="text3" presStyleLbl="fgAcc3" presStyleIdx="3" presStyleCnt="7" custScaleY="199989">
        <dgm:presLayoutVars>
          <dgm:chPref val="3"/>
        </dgm:presLayoutVars>
      </dgm:prSet>
      <dgm:spPr/>
    </dgm:pt>
    <dgm:pt modelId="{64D6EA04-46F9-4F33-935B-DF77234949FD}" type="pres">
      <dgm:prSet presAssocID="{577DF561-EA08-43B1-8E40-8F690ADF84D5}" presName="hierChild4" presStyleCnt="0"/>
      <dgm:spPr/>
    </dgm:pt>
    <dgm:pt modelId="{19B2618A-A1AD-4ED9-B00C-1E51266FB82E}" type="pres">
      <dgm:prSet presAssocID="{86A7D643-47F4-4293-98E2-BF5BE1A8B5B9}" presName="Name10" presStyleLbl="parChTrans1D2" presStyleIdx="3" presStyleCnt="7"/>
      <dgm:spPr/>
    </dgm:pt>
    <dgm:pt modelId="{D1E7C0D3-686A-405A-B7EA-7AB751EDE1AC}" type="pres">
      <dgm:prSet presAssocID="{D72D806D-8D1F-4259-957B-9B845423533A}" presName="hierRoot2" presStyleCnt="0"/>
      <dgm:spPr/>
    </dgm:pt>
    <dgm:pt modelId="{185EF1E8-5C88-4F2A-9EE5-CFAA413559A0}" type="pres">
      <dgm:prSet presAssocID="{D72D806D-8D1F-4259-957B-9B845423533A}" presName="composite2" presStyleCnt="0"/>
      <dgm:spPr/>
    </dgm:pt>
    <dgm:pt modelId="{F2689D1B-4CAC-4729-98A1-3D2899AEA72E}" type="pres">
      <dgm:prSet presAssocID="{D72D806D-8D1F-4259-957B-9B845423533A}" presName="background2" presStyleLbl="node2" presStyleIdx="3" presStyleCnt="7"/>
      <dgm:spPr/>
    </dgm:pt>
    <dgm:pt modelId="{243510B2-CD23-43AF-B94E-7C777ACF6749}" type="pres">
      <dgm:prSet presAssocID="{D72D806D-8D1F-4259-957B-9B845423533A}" presName="text2" presStyleLbl="fgAcc2" presStyleIdx="3" presStyleCnt="7" custScaleY="243204" custLinFactNeighborX="-14209" custLinFactNeighborY="-96086">
        <dgm:presLayoutVars>
          <dgm:chPref val="3"/>
        </dgm:presLayoutVars>
      </dgm:prSet>
      <dgm:spPr/>
    </dgm:pt>
    <dgm:pt modelId="{3979AC2B-F286-4044-8652-CAD7D4B72122}" type="pres">
      <dgm:prSet presAssocID="{D72D806D-8D1F-4259-957B-9B845423533A}" presName="hierChild3" presStyleCnt="0"/>
      <dgm:spPr/>
    </dgm:pt>
    <dgm:pt modelId="{7C940DBA-65C7-4327-AD79-AE9B08843BA2}" type="pres">
      <dgm:prSet presAssocID="{8B3D83AC-0733-4514-8DEB-CA259E1B9F86}" presName="Name10" presStyleLbl="parChTrans1D2" presStyleIdx="4" presStyleCnt="7"/>
      <dgm:spPr/>
    </dgm:pt>
    <dgm:pt modelId="{9FF7076C-981E-42EF-A335-FB2D28E22B3A}" type="pres">
      <dgm:prSet presAssocID="{59F49EC4-AC40-4872-B081-5AE4E21488F3}" presName="hierRoot2" presStyleCnt="0"/>
      <dgm:spPr/>
    </dgm:pt>
    <dgm:pt modelId="{B6459E51-3F61-4ADB-810A-E8BD53D187EC}" type="pres">
      <dgm:prSet presAssocID="{59F49EC4-AC40-4872-B081-5AE4E21488F3}" presName="composite2" presStyleCnt="0"/>
      <dgm:spPr/>
    </dgm:pt>
    <dgm:pt modelId="{F31FAD2E-18F6-4AAC-8773-DE1B9EDAE673}" type="pres">
      <dgm:prSet presAssocID="{59F49EC4-AC40-4872-B081-5AE4E21488F3}" presName="background2" presStyleLbl="node2" presStyleIdx="4" presStyleCnt="7"/>
      <dgm:spPr/>
    </dgm:pt>
    <dgm:pt modelId="{A430C65D-0104-4AE3-8FBF-C672DF11AAB0}" type="pres">
      <dgm:prSet presAssocID="{59F49EC4-AC40-4872-B081-5AE4E21488F3}" presName="text2" presStyleLbl="fgAcc2" presStyleIdx="4" presStyleCnt="7" custScaleX="123925" custScaleY="271932" custLinFactNeighborX="-2245" custLinFactNeighborY="-93308">
        <dgm:presLayoutVars>
          <dgm:chPref val="3"/>
        </dgm:presLayoutVars>
      </dgm:prSet>
      <dgm:spPr/>
    </dgm:pt>
    <dgm:pt modelId="{6CC7C8C9-EE8B-4264-A4F0-E3228ADE86CB}" type="pres">
      <dgm:prSet presAssocID="{59F49EC4-AC40-4872-B081-5AE4E21488F3}" presName="hierChild3" presStyleCnt="0"/>
      <dgm:spPr/>
    </dgm:pt>
    <dgm:pt modelId="{CBBD563D-255D-4579-9117-22FAD247208F}" type="pres">
      <dgm:prSet presAssocID="{DF94B75C-9C06-405B-A4E4-D8703EAA8320}" presName="Name10" presStyleLbl="parChTrans1D2" presStyleIdx="5" presStyleCnt="7"/>
      <dgm:spPr/>
    </dgm:pt>
    <dgm:pt modelId="{7440541D-1849-41C9-8383-C08FE0671353}" type="pres">
      <dgm:prSet presAssocID="{B472FB39-ECD8-49EF-9B2C-47600FD271CE}" presName="hierRoot2" presStyleCnt="0"/>
      <dgm:spPr/>
    </dgm:pt>
    <dgm:pt modelId="{23115261-4ED8-4456-BC7E-415EA2041E95}" type="pres">
      <dgm:prSet presAssocID="{B472FB39-ECD8-49EF-9B2C-47600FD271CE}" presName="composite2" presStyleCnt="0"/>
      <dgm:spPr/>
    </dgm:pt>
    <dgm:pt modelId="{11A58388-1CC0-426D-92CB-33BBE8F8A7ED}" type="pres">
      <dgm:prSet presAssocID="{B472FB39-ECD8-49EF-9B2C-47600FD271CE}" presName="background2" presStyleLbl="node2" presStyleIdx="5" presStyleCnt="7"/>
      <dgm:spPr/>
    </dgm:pt>
    <dgm:pt modelId="{1A26F214-2F39-4CE5-83A9-1DDD13762698}" type="pres">
      <dgm:prSet presAssocID="{B472FB39-ECD8-49EF-9B2C-47600FD271CE}" presName="text2" presStyleLbl="fgAcc2" presStyleIdx="5" presStyleCnt="7" custScaleX="112239" custScaleY="262856" custLinFactNeighborX="33771" custLinFactNeighborY="-93308">
        <dgm:presLayoutVars>
          <dgm:chPref val="3"/>
        </dgm:presLayoutVars>
      </dgm:prSet>
      <dgm:spPr/>
    </dgm:pt>
    <dgm:pt modelId="{F593C2E5-4C0D-4DD4-A7B5-9C050A0F5329}" type="pres">
      <dgm:prSet presAssocID="{B472FB39-ECD8-49EF-9B2C-47600FD271CE}" presName="hierChild3" presStyleCnt="0"/>
      <dgm:spPr/>
    </dgm:pt>
    <dgm:pt modelId="{78E9AB46-DECF-4FFE-A2DD-CBD2C8374E21}" type="pres">
      <dgm:prSet presAssocID="{B2D9DD4F-0855-439B-B1DD-1F773FDCAE0F}" presName="Name10" presStyleLbl="parChTrans1D2" presStyleIdx="6" presStyleCnt="7"/>
      <dgm:spPr/>
    </dgm:pt>
    <dgm:pt modelId="{63FEB6F2-0A37-4764-A4B4-B2BCBE647574}" type="pres">
      <dgm:prSet presAssocID="{94192753-3C3F-4FAF-9431-D3F8D22D2764}" presName="hierRoot2" presStyleCnt="0"/>
      <dgm:spPr/>
    </dgm:pt>
    <dgm:pt modelId="{15E881F0-E891-406D-9205-49591C7354D3}" type="pres">
      <dgm:prSet presAssocID="{94192753-3C3F-4FAF-9431-D3F8D22D2764}" presName="composite2" presStyleCnt="0"/>
      <dgm:spPr/>
    </dgm:pt>
    <dgm:pt modelId="{467FDFC3-59E5-4CDF-9740-FDEF9545CC1C}" type="pres">
      <dgm:prSet presAssocID="{94192753-3C3F-4FAF-9431-D3F8D22D2764}" presName="background2" presStyleLbl="node2" presStyleIdx="6" presStyleCnt="7"/>
      <dgm:spPr/>
    </dgm:pt>
    <dgm:pt modelId="{41E806D5-7795-4F6F-8E32-6D12BD38156B}" type="pres">
      <dgm:prSet presAssocID="{94192753-3C3F-4FAF-9431-D3F8D22D2764}" presName="text2" presStyleLbl="fgAcc2" presStyleIdx="6" presStyleCnt="7" custScaleY="271137" custLinFactNeighborX="48757" custLinFactNeighborY="-93308">
        <dgm:presLayoutVars>
          <dgm:chPref val="3"/>
        </dgm:presLayoutVars>
      </dgm:prSet>
      <dgm:spPr/>
    </dgm:pt>
    <dgm:pt modelId="{C71DF315-FF92-43D6-BB13-63A366552A86}" type="pres">
      <dgm:prSet presAssocID="{94192753-3C3F-4FAF-9431-D3F8D22D2764}" presName="hierChild3" presStyleCnt="0"/>
      <dgm:spPr/>
    </dgm:pt>
    <dgm:pt modelId="{05F18D93-6178-4325-860A-B9451E8C7ED6}" type="pres">
      <dgm:prSet presAssocID="{BF5C0D37-5651-4CC6-BC7F-53B640743766}" presName="Name17" presStyleLbl="parChTrans1D3" presStyleIdx="4" presStyleCnt="7"/>
      <dgm:spPr/>
    </dgm:pt>
    <dgm:pt modelId="{160CDDA7-867D-4228-A4D0-5DF16598E106}" type="pres">
      <dgm:prSet presAssocID="{98883F18-A0D4-4F3D-8C86-D52287946E1B}" presName="hierRoot3" presStyleCnt="0"/>
      <dgm:spPr/>
    </dgm:pt>
    <dgm:pt modelId="{594EC586-F8D1-4E90-9618-03E581AC215D}" type="pres">
      <dgm:prSet presAssocID="{98883F18-A0D4-4F3D-8C86-D52287946E1B}" presName="composite3" presStyleCnt="0"/>
      <dgm:spPr/>
    </dgm:pt>
    <dgm:pt modelId="{E9B81D70-C715-449C-B217-4DE15559F6BD}" type="pres">
      <dgm:prSet presAssocID="{98883F18-A0D4-4F3D-8C86-D52287946E1B}" presName="background3" presStyleLbl="node3" presStyleIdx="4" presStyleCnt="7"/>
      <dgm:spPr/>
    </dgm:pt>
    <dgm:pt modelId="{0F8DEAEA-8160-46C7-A8F4-3772218130A4}" type="pres">
      <dgm:prSet presAssocID="{98883F18-A0D4-4F3D-8C86-D52287946E1B}" presName="text3" presStyleLbl="fgAcc3" presStyleIdx="4" presStyleCnt="7" custScaleY="262601">
        <dgm:presLayoutVars>
          <dgm:chPref val="3"/>
        </dgm:presLayoutVars>
      </dgm:prSet>
      <dgm:spPr/>
    </dgm:pt>
    <dgm:pt modelId="{FE124C98-AC70-44E4-8698-5BE1A03E65B8}" type="pres">
      <dgm:prSet presAssocID="{98883F18-A0D4-4F3D-8C86-D52287946E1B}" presName="hierChild4" presStyleCnt="0"/>
      <dgm:spPr/>
    </dgm:pt>
    <dgm:pt modelId="{DE969EB8-873D-4DF6-A353-F68232E309E3}" type="pres">
      <dgm:prSet presAssocID="{7644222E-5FDE-4A5B-A4A5-57EFD897B238}" presName="Name23" presStyleLbl="parChTrans1D4" presStyleIdx="0" presStyleCnt="2"/>
      <dgm:spPr/>
    </dgm:pt>
    <dgm:pt modelId="{65DD2106-B363-4C1E-9135-EB09084EB96A}" type="pres">
      <dgm:prSet presAssocID="{12BA753A-F4CD-4C43-AA76-43312ED00CAD}" presName="hierRoot4" presStyleCnt="0"/>
      <dgm:spPr/>
    </dgm:pt>
    <dgm:pt modelId="{D8389321-BE79-45C9-AB20-E9298ADEBC80}" type="pres">
      <dgm:prSet presAssocID="{12BA753A-F4CD-4C43-AA76-43312ED00CAD}" presName="composite4" presStyleCnt="0"/>
      <dgm:spPr/>
    </dgm:pt>
    <dgm:pt modelId="{134736BF-BD18-4752-B82F-D8DBD10F6BC7}" type="pres">
      <dgm:prSet presAssocID="{12BA753A-F4CD-4C43-AA76-43312ED00CAD}" presName="background4" presStyleLbl="node4" presStyleIdx="0" presStyleCnt="2"/>
      <dgm:spPr/>
    </dgm:pt>
    <dgm:pt modelId="{8B4C783B-EA39-43D5-8C4B-2C28D158319A}" type="pres">
      <dgm:prSet presAssocID="{12BA753A-F4CD-4C43-AA76-43312ED00CAD}" presName="text4" presStyleLbl="fgAcc4" presStyleIdx="0" presStyleCnt="2" custScaleX="129726">
        <dgm:presLayoutVars>
          <dgm:chPref val="3"/>
        </dgm:presLayoutVars>
      </dgm:prSet>
      <dgm:spPr/>
    </dgm:pt>
    <dgm:pt modelId="{AFE3101A-F5A0-471B-A922-40C1115C6217}" type="pres">
      <dgm:prSet presAssocID="{12BA753A-F4CD-4C43-AA76-43312ED00CAD}" presName="hierChild5" presStyleCnt="0"/>
      <dgm:spPr/>
    </dgm:pt>
    <dgm:pt modelId="{34F56F97-4AE7-4AFE-A849-7AF481131565}" type="pres">
      <dgm:prSet presAssocID="{1B6FDC5E-CEDC-4ED5-862B-2AC57A276ACE}" presName="Name17" presStyleLbl="parChTrans1D3" presStyleIdx="5" presStyleCnt="7"/>
      <dgm:spPr/>
    </dgm:pt>
    <dgm:pt modelId="{EFD11B97-3B71-4F80-AFF9-D2496F0E41AA}" type="pres">
      <dgm:prSet presAssocID="{F3A91A7E-B87D-4CDC-820C-9B1A8F8BD247}" presName="hierRoot3" presStyleCnt="0"/>
      <dgm:spPr/>
    </dgm:pt>
    <dgm:pt modelId="{CAD8C432-81F4-4174-A825-39D2640F440E}" type="pres">
      <dgm:prSet presAssocID="{F3A91A7E-B87D-4CDC-820C-9B1A8F8BD247}" presName="composite3" presStyleCnt="0"/>
      <dgm:spPr/>
    </dgm:pt>
    <dgm:pt modelId="{55BB598D-9643-4F08-8FE9-250D899A1F97}" type="pres">
      <dgm:prSet presAssocID="{F3A91A7E-B87D-4CDC-820C-9B1A8F8BD247}" presName="background3" presStyleLbl="node3" presStyleIdx="5" presStyleCnt="7"/>
      <dgm:spPr/>
    </dgm:pt>
    <dgm:pt modelId="{515FD423-9E75-4B22-9A12-780BF6B1FFAB}" type="pres">
      <dgm:prSet presAssocID="{F3A91A7E-B87D-4CDC-820C-9B1A8F8BD247}" presName="text3" presStyleLbl="fgAcc3" presStyleIdx="5" presStyleCnt="7" custScaleY="278364">
        <dgm:presLayoutVars>
          <dgm:chPref val="3"/>
        </dgm:presLayoutVars>
      </dgm:prSet>
      <dgm:spPr/>
    </dgm:pt>
    <dgm:pt modelId="{83A52CB9-DF0C-4554-B97C-5F1042F1FE84}" type="pres">
      <dgm:prSet presAssocID="{F3A91A7E-B87D-4CDC-820C-9B1A8F8BD247}" presName="hierChild4" presStyleCnt="0"/>
      <dgm:spPr/>
    </dgm:pt>
    <dgm:pt modelId="{F9430A2E-B99B-4199-898F-F2D464D898AF}" type="pres">
      <dgm:prSet presAssocID="{DE073B73-C0D9-478F-8DED-C82F53B9D1D8}" presName="Name17" presStyleLbl="parChTrans1D3" presStyleIdx="6" presStyleCnt="7"/>
      <dgm:spPr/>
    </dgm:pt>
    <dgm:pt modelId="{B1A43A5A-9219-44C0-8750-7994A20AD6BD}" type="pres">
      <dgm:prSet presAssocID="{4333B887-5AE7-4BE2-98C9-4604F539DBB9}" presName="hierRoot3" presStyleCnt="0"/>
      <dgm:spPr/>
    </dgm:pt>
    <dgm:pt modelId="{2D60CE31-4E4E-4737-93BB-945AF983FE43}" type="pres">
      <dgm:prSet presAssocID="{4333B887-5AE7-4BE2-98C9-4604F539DBB9}" presName="composite3" presStyleCnt="0"/>
      <dgm:spPr/>
    </dgm:pt>
    <dgm:pt modelId="{D1E5B6B2-A973-44B0-A532-26B54E3FC4C3}" type="pres">
      <dgm:prSet presAssocID="{4333B887-5AE7-4BE2-98C9-4604F539DBB9}" presName="background3" presStyleLbl="node3" presStyleIdx="6" presStyleCnt="7"/>
      <dgm:spPr/>
    </dgm:pt>
    <dgm:pt modelId="{817BBE4E-FDDC-4A84-8417-516459700581}" type="pres">
      <dgm:prSet presAssocID="{4333B887-5AE7-4BE2-98C9-4604F539DBB9}" presName="text3" presStyleLbl="fgAcc3" presStyleIdx="6" presStyleCnt="7" custScaleY="256863">
        <dgm:presLayoutVars>
          <dgm:chPref val="3"/>
        </dgm:presLayoutVars>
      </dgm:prSet>
      <dgm:spPr/>
    </dgm:pt>
    <dgm:pt modelId="{D18DAC94-CF3A-4D51-A3D2-C22CFD5AE2FE}" type="pres">
      <dgm:prSet presAssocID="{4333B887-5AE7-4BE2-98C9-4604F539DBB9}" presName="hierChild4" presStyleCnt="0"/>
      <dgm:spPr/>
    </dgm:pt>
    <dgm:pt modelId="{D328D371-2269-4630-BC24-6F9F9ACD57E4}" type="pres">
      <dgm:prSet presAssocID="{B7217000-6BD6-42EC-AF73-0ECAAD96674B}" presName="Name23" presStyleLbl="parChTrans1D4" presStyleIdx="1" presStyleCnt="2"/>
      <dgm:spPr/>
    </dgm:pt>
    <dgm:pt modelId="{9EB15840-DF0D-4A9E-8E31-E600EA911707}" type="pres">
      <dgm:prSet presAssocID="{3D4573A5-95C7-467C-9F5B-49BA999E5A0D}" presName="hierRoot4" presStyleCnt="0"/>
      <dgm:spPr/>
    </dgm:pt>
    <dgm:pt modelId="{4A97B0E3-B4D0-490A-80BD-24C3254D58C8}" type="pres">
      <dgm:prSet presAssocID="{3D4573A5-95C7-467C-9F5B-49BA999E5A0D}" presName="composite4" presStyleCnt="0"/>
      <dgm:spPr/>
    </dgm:pt>
    <dgm:pt modelId="{20757500-2968-4A00-BB07-BD3E92C04F15}" type="pres">
      <dgm:prSet presAssocID="{3D4573A5-95C7-467C-9F5B-49BA999E5A0D}" presName="background4" presStyleLbl="node4" presStyleIdx="1" presStyleCnt="2"/>
      <dgm:spPr/>
    </dgm:pt>
    <dgm:pt modelId="{5305093D-3039-4A56-827C-35346BFEA360}" type="pres">
      <dgm:prSet presAssocID="{3D4573A5-95C7-467C-9F5B-49BA999E5A0D}" presName="text4" presStyleLbl="fgAcc4" presStyleIdx="1" presStyleCnt="2" custScaleY="181297">
        <dgm:presLayoutVars>
          <dgm:chPref val="3"/>
        </dgm:presLayoutVars>
      </dgm:prSet>
      <dgm:spPr/>
    </dgm:pt>
    <dgm:pt modelId="{5CA39410-50C8-4AF3-A504-FFE058A92230}" type="pres">
      <dgm:prSet presAssocID="{3D4573A5-95C7-467C-9F5B-49BA999E5A0D}" presName="hierChild5" presStyleCnt="0"/>
      <dgm:spPr/>
    </dgm:pt>
  </dgm:ptLst>
  <dgm:cxnLst>
    <dgm:cxn modelId="{6E801B03-1748-443B-B1C6-0C1E4C082B03}" type="presOf" srcId="{1B6FDC5E-CEDC-4ED5-862B-2AC57A276ACE}" destId="{34F56F97-4AE7-4AFE-A849-7AF481131565}" srcOrd="0" destOrd="0" presId="urn:microsoft.com/office/officeart/2005/8/layout/hierarchy1"/>
    <dgm:cxn modelId="{673A9717-EFF1-460B-987F-2EEE780B701F}" type="presOf" srcId="{B472FB39-ECD8-49EF-9B2C-47600FD271CE}" destId="{1A26F214-2F39-4CE5-83A9-1DDD13762698}" srcOrd="0" destOrd="0" presId="urn:microsoft.com/office/officeart/2005/8/layout/hierarchy1"/>
    <dgm:cxn modelId="{85BC711B-9AF4-4C2C-96D3-B97AB0363BDD}" type="presOf" srcId="{3D4573A5-95C7-467C-9F5B-49BA999E5A0D}" destId="{5305093D-3039-4A56-827C-35346BFEA360}" srcOrd="0" destOrd="0" presId="urn:microsoft.com/office/officeart/2005/8/layout/hierarchy1"/>
    <dgm:cxn modelId="{9EEA0D24-EE8E-44BE-9603-F6D19E059904}" srcId="{33B76FAE-AB64-436D-8633-D64D19EC72F6}" destId="{4FF2E490-6B05-4CE7-84C5-76425F8E1CF2}" srcOrd="0" destOrd="0" parTransId="{7D7A75C2-8BDB-41E0-BC81-973F83BBB3B2}" sibTransId="{9E019658-BF45-49EB-B5B2-C598F5C36A73}"/>
    <dgm:cxn modelId="{78DEDE24-F442-437B-8B7C-5059137077D4}" srcId="{2BCCAC47-5C94-4BF7-A388-6EEC38EA1AB0}" destId="{139DABED-7E5B-405A-90B9-9F4F8D157C7C}" srcOrd="0" destOrd="0" parTransId="{53C155AF-F190-4BD1-99EE-5783EA419634}" sibTransId="{7D4FE56F-758B-410D-B413-C5AFF3F0ADF6}"/>
    <dgm:cxn modelId="{5CF84828-392A-4632-B98D-65D0A75B3D13}" type="presOf" srcId="{2BCCAC47-5C94-4BF7-A388-6EEC38EA1AB0}" destId="{93F758F1-E102-4D48-9B2B-F33E46F80800}" srcOrd="0" destOrd="0" presId="urn:microsoft.com/office/officeart/2005/8/layout/hierarchy1"/>
    <dgm:cxn modelId="{139D1E33-D58F-48BE-9C5F-6BF60402032C}" type="presOf" srcId="{7644222E-5FDE-4A5B-A4A5-57EFD897B238}" destId="{DE969EB8-873D-4DF6-A353-F68232E309E3}" srcOrd="0" destOrd="0" presId="urn:microsoft.com/office/officeart/2005/8/layout/hierarchy1"/>
    <dgm:cxn modelId="{1B9A1934-4A7C-4F1D-BF55-8002226DAAB4}" type="presOf" srcId="{14A4206B-C68D-48E5-8C37-C9988D171B03}" destId="{B4CC43F4-DC0F-40CF-8102-C674E72E48F4}" srcOrd="0" destOrd="0" presId="urn:microsoft.com/office/officeart/2005/8/layout/hierarchy1"/>
    <dgm:cxn modelId="{AE997738-F7C5-4552-AEC3-1577B9F2806A}" type="presOf" srcId="{738A1B48-39F4-457C-A217-928D9A022326}" destId="{6F11385F-C452-48BA-A87A-139A33D1DF09}" srcOrd="0" destOrd="0" presId="urn:microsoft.com/office/officeart/2005/8/layout/hierarchy1"/>
    <dgm:cxn modelId="{A0AA6339-FD11-48B0-BCC9-1A96C00FC8CC}" srcId="{139DABED-7E5B-405A-90B9-9F4F8D157C7C}" destId="{94192753-3C3F-4FAF-9431-D3F8D22D2764}" srcOrd="6" destOrd="0" parTransId="{B2D9DD4F-0855-439B-B1DD-1F773FDCAE0F}" sibTransId="{5DB6AD62-504B-46FC-B732-5718F55D7347}"/>
    <dgm:cxn modelId="{EC69F03B-0C08-4B9A-BA3D-26D0237A5990}" type="presOf" srcId="{59473B3F-54BD-4E8E-AD96-2063F510C84D}" destId="{D17DF814-1D10-4A89-A678-2924736D1B4F}" srcOrd="0" destOrd="0" presId="urn:microsoft.com/office/officeart/2005/8/layout/hierarchy1"/>
    <dgm:cxn modelId="{DD039B3C-F1FD-4183-9C1E-2F8321D6EF34}" type="presOf" srcId="{C088FA93-6B96-4297-BCFA-C0BA5A53D3B4}" destId="{64EEC3BA-02B7-4E15-BE91-2FFA71301252}" srcOrd="0" destOrd="0" presId="urn:microsoft.com/office/officeart/2005/8/layout/hierarchy1"/>
    <dgm:cxn modelId="{8722F73F-D30A-4550-8927-A90B3F47F3E9}" type="presOf" srcId="{F3A91A7E-B87D-4CDC-820C-9B1A8F8BD247}" destId="{515FD423-9E75-4B22-9A12-780BF6B1FFAB}" srcOrd="0" destOrd="0" presId="urn:microsoft.com/office/officeart/2005/8/layout/hierarchy1"/>
    <dgm:cxn modelId="{6DC8BA40-8FB0-4D7F-BA5C-E2132ACA4FB9}" type="presOf" srcId="{33B76FAE-AB64-436D-8633-D64D19EC72F6}" destId="{3221E1F9-8DDE-408D-B6C0-2E8F4C6EDB6A}" srcOrd="0" destOrd="0" presId="urn:microsoft.com/office/officeart/2005/8/layout/hierarchy1"/>
    <dgm:cxn modelId="{2622315F-45AA-4E9B-852B-BF4379639E5F}" type="presOf" srcId="{7D7A75C2-8BDB-41E0-BC81-973F83BBB3B2}" destId="{15BCA27F-8883-4A36-AB3C-5F07F4C2F7DC}" srcOrd="0" destOrd="0" presId="urn:microsoft.com/office/officeart/2005/8/layout/hierarchy1"/>
    <dgm:cxn modelId="{240A5F61-4174-4C86-B0B5-E69E2FF47B00}" type="presOf" srcId="{4CF420CD-9F7A-4CFA-B38F-3D704AD704EA}" destId="{B0231150-7B25-4283-BCF6-1C2E00E7FABB}" srcOrd="0" destOrd="0" presId="urn:microsoft.com/office/officeart/2005/8/layout/hierarchy1"/>
    <dgm:cxn modelId="{4B823464-9127-41AB-BF47-41FF4DE01FBA}" type="presOf" srcId="{139DABED-7E5B-405A-90B9-9F4F8D157C7C}" destId="{3ABCE9BC-7F5E-41BA-83EB-D75A560E3A63}" srcOrd="0" destOrd="0" presId="urn:microsoft.com/office/officeart/2005/8/layout/hierarchy1"/>
    <dgm:cxn modelId="{A4430867-16C3-4530-8D4E-6B409A6467B7}" srcId="{4FD99DD6-72EB-48EA-B323-435F18F446BF}" destId="{577DF561-EA08-43B1-8E40-8F690ADF84D5}" srcOrd="1" destOrd="0" parTransId="{C088FA93-6B96-4297-BCFA-C0BA5A53D3B4}" sibTransId="{B55613CE-D894-4E52-ABC1-3970B59BA6FB}"/>
    <dgm:cxn modelId="{104B776A-1CA0-4C62-B745-3BDE15B4B59E}" srcId="{4FD99DD6-72EB-48EA-B323-435F18F446BF}" destId="{E06FD7A2-E630-4886-81EB-76B52B88FF52}" srcOrd="0" destOrd="0" parTransId="{59473B3F-54BD-4E8E-AD96-2063F510C84D}" sibTransId="{290040AA-B4BA-425E-94E0-569C78A81DE5}"/>
    <dgm:cxn modelId="{0254576A-AD2B-41FF-82B0-B53BB4EB76FE}" srcId="{139DABED-7E5B-405A-90B9-9F4F8D157C7C}" destId="{4FD99DD6-72EB-48EA-B323-435F18F446BF}" srcOrd="2" destOrd="0" parTransId="{14A4206B-C68D-48E5-8C37-C9988D171B03}" sibTransId="{D0A40673-C9E0-4974-B7A7-A87027D63576}"/>
    <dgm:cxn modelId="{9FFE0B6D-13D4-48C2-B3F2-640109C256B5}" srcId="{94192753-3C3F-4FAF-9431-D3F8D22D2764}" destId="{4333B887-5AE7-4BE2-98C9-4604F539DBB9}" srcOrd="2" destOrd="0" parTransId="{DE073B73-C0D9-478F-8DED-C82F53B9D1D8}" sibTransId="{E95BC01B-B125-48E8-9510-53639820BDA9}"/>
    <dgm:cxn modelId="{A4F4BC75-9C26-4F03-9F0C-DF7BD0531BBA}" type="presOf" srcId="{BF5C0D37-5651-4CC6-BC7F-53B640743766}" destId="{05F18D93-6178-4325-860A-B9451E8C7ED6}" srcOrd="0" destOrd="0" presId="urn:microsoft.com/office/officeart/2005/8/layout/hierarchy1"/>
    <dgm:cxn modelId="{C1981778-C3A7-41AE-B075-C8A70512E601}" type="presOf" srcId="{4FD99DD6-72EB-48EA-B323-435F18F446BF}" destId="{6B1D9E01-0094-45BF-B2DA-99142116151E}" srcOrd="0" destOrd="0" presId="urn:microsoft.com/office/officeart/2005/8/layout/hierarchy1"/>
    <dgm:cxn modelId="{902D687C-433E-4174-A0BA-1CC51407F9A3}" srcId="{139DABED-7E5B-405A-90B9-9F4F8D157C7C}" destId="{33B76FAE-AB64-436D-8633-D64D19EC72F6}" srcOrd="1" destOrd="0" parTransId="{4CF420CD-9F7A-4CFA-B38F-3D704AD704EA}" sibTransId="{34DEBD5B-706B-43C8-A528-9EEB64DA34A0}"/>
    <dgm:cxn modelId="{7F4B0B8A-A312-46BC-B35A-24370B0A00BF}" type="presOf" srcId="{577DF561-EA08-43B1-8E40-8F690ADF84D5}" destId="{F78E23B2-79AA-4B6B-9F54-29C8EE67B67F}" srcOrd="0" destOrd="0" presId="urn:microsoft.com/office/officeart/2005/8/layout/hierarchy1"/>
    <dgm:cxn modelId="{09F8A48C-141E-4F3C-B55D-16510E71491A}" srcId="{139DABED-7E5B-405A-90B9-9F4F8D157C7C}" destId="{6DA0FE88-DF06-4014-B818-8673B42A9EF2}" srcOrd="0" destOrd="0" parTransId="{504B7D6B-C7CA-4EA1-809F-EABF7DB71FAD}" sibTransId="{3A17BA4C-CA20-4D53-AE87-BA29E43F1513}"/>
    <dgm:cxn modelId="{67B1C595-2F27-4A89-B44A-7B38465021A3}" srcId="{6DA0FE88-DF06-4014-B818-8673B42A9EF2}" destId="{E10318ED-F142-4853-B911-32AA1CDFF268}" srcOrd="0" destOrd="0" parTransId="{738A1B48-39F4-457C-A217-928D9A022326}" sibTransId="{34DCCD1D-FDCC-4D5E-B41A-3FDA0005DA28}"/>
    <dgm:cxn modelId="{1533499D-72DE-4C86-A675-F37F6938A08C}" type="presOf" srcId="{6DA0FE88-DF06-4014-B818-8673B42A9EF2}" destId="{A1315A4A-CD62-4C01-95C8-A378A34008D8}" srcOrd="0" destOrd="0" presId="urn:microsoft.com/office/officeart/2005/8/layout/hierarchy1"/>
    <dgm:cxn modelId="{BE8D85A2-42D2-4B12-9E3B-B4CF2A6A0296}" type="presOf" srcId="{86A7D643-47F4-4293-98E2-BF5BE1A8B5B9}" destId="{19B2618A-A1AD-4ED9-B00C-1E51266FB82E}" srcOrd="0" destOrd="0" presId="urn:microsoft.com/office/officeart/2005/8/layout/hierarchy1"/>
    <dgm:cxn modelId="{8BD56AA6-7770-4900-96F1-3F8BEC2DD7CF}" type="presOf" srcId="{DE073B73-C0D9-478F-8DED-C82F53B9D1D8}" destId="{F9430A2E-B99B-4199-898F-F2D464D898AF}" srcOrd="0" destOrd="0" presId="urn:microsoft.com/office/officeart/2005/8/layout/hierarchy1"/>
    <dgm:cxn modelId="{2D278EA6-5F0D-4B67-99BB-A2639D74F9EC}" type="presOf" srcId="{B7217000-6BD6-42EC-AF73-0ECAAD96674B}" destId="{D328D371-2269-4630-BC24-6F9F9ACD57E4}" srcOrd="0" destOrd="0" presId="urn:microsoft.com/office/officeart/2005/8/layout/hierarchy1"/>
    <dgm:cxn modelId="{47D7A2A7-4A10-4E44-BC7A-7B2AF1E4CCB2}" type="presOf" srcId="{B2D9DD4F-0855-439B-B1DD-1F773FDCAE0F}" destId="{78E9AB46-DECF-4FFE-A2DD-CBD2C8374E21}" srcOrd="0" destOrd="0" presId="urn:microsoft.com/office/officeart/2005/8/layout/hierarchy1"/>
    <dgm:cxn modelId="{8A5BCDA8-6C32-4CD8-802B-70E15AA492DF}" srcId="{98883F18-A0D4-4F3D-8C86-D52287946E1B}" destId="{12BA753A-F4CD-4C43-AA76-43312ED00CAD}" srcOrd="0" destOrd="0" parTransId="{7644222E-5FDE-4A5B-A4A5-57EFD897B238}" sibTransId="{47E5D1CA-5405-46BB-B3A1-DD7083FC3A00}"/>
    <dgm:cxn modelId="{6B5281AD-34DB-4276-85C6-3890273EC852}" type="presOf" srcId="{D72D806D-8D1F-4259-957B-9B845423533A}" destId="{243510B2-CD23-43AF-B94E-7C777ACF6749}" srcOrd="0" destOrd="0" presId="urn:microsoft.com/office/officeart/2005/8/layout/hierarchy1"/>
    <dgm:cxn modelId="{B4D720AE-5DA8-4B48-951C-2EAE05E395E2}" srcId="{139DABED-7E5B-405A-90B9-9F4F8D157C7C}" destId="{D72D806D-8D1F-4259-957B-9B845423533A}" srcOrd="3" destOrd="0" parTransId="{86A7D643-47F4-4293-98E2-BF5BE1A8B5B9}" sibTransId="{6A7CA229-1F78-48F6-8CAC-806AAFF427D9}"/>
    <dgm:cxn modelId="{C1BAC5B7-2B06-4E02-8CDA-A8C7CFD8401D}" type="presOf" srcId="{94192753-3C3F-4FAF-9431-D3F8D22D2764}" destId="{41E806D5-7795-4F6F-8E32-6D12BD38156B}" srcOrd="0" destOrd="0" presId="urn:microsoft.com/office/officeart/2005/8/layout/hierarchy1"/>
    <dgm:cxn modelId="{80E278B8-BBAA-45CE-92A1-1840C7221E55}" type="presOf" srcId="{59F49EC4-AC40-4872-B081-5AE4E21488F3}" destId="{A430C65D-0104-4AE3-8FBF-C672DF11AAB0}" srcOrd="0" destOrd="0" presId="urn:microsoft.com/office/officeart/2005/8/layout/hierarchy1"/>
    <dgm:cxn modelId="{7B7767C1-494D-46F7-AAC5-18308DFBED1B}" type="presOf" srcId="{DF94B75C-9C06-405B-A4E4-D8703EAA8320}" destId="{CBBD563D-255D-4579-9117-22FAD247208F}" srcOrd="0" destOrd="0" presId="urn:microsoft.com/office/officeart/2005/8/layout/hierarchy1"/>
    <dgm:cxn modelId="{39781FCE-4FC3-4348-9E52-7BB54F6B75AB}" type="presOf" srcId="{12BA753A-F4CD-4C43-AA76-43312ED00CAD}" destId="{8B4C783B-EA39-43D5-8C4B-2C28D158319A}" srcOrd="0" destOrd="0" presId="urn:microsoft.com/office/officeart/2005/8/layout/hierarchy1"/>
    <dgm:cxn modelId="{ECC1AED4-B302-41E3-8597-886CDC24EB28}" type="presOf" srcId="{4333B887-5AE7-4BE2-98C9-4604F539DBB9}" destId="{817BBE4E-FDDC-4A84-8417-516459700581}" srcOrd="0" destOrd="0" presId="urn:microsoft.com/office/officeart/2005/8/layout/hierarchy1"/>
    <dgm:cxn modelId="{1BF528D7-6656-48EA-8385-1040DA26BB4F}" type="presOf" srcId="{E06FD7A2-E630-4886-81EB-76B52B88FF52}" destId="{D05BC896-2D71-481B-94F2-034A6ED6B1E2}" srcOrd="0" destOrd="0" presId="urn:microsoft.com/office/officeart/2005/8/layout/hierarchy1"/>
    <dgm:cxn modelId="{455817D9-A17C-4B29-A552-29F9A81BF189}" type="presOf" srcId="{504B7D6B-C7CA-4EA1-809F-EABF7DB71FAD}" destId="{BD44E24C-652C-490C-8995-79731906EE19}" srcOrd="0" destOrd="0" presId="urn:microsoft.com/office/officeart/2005/8/layout/hierarchy1"/>
    <dgm:cxn modelId="{284D02DD-4115-4096-B7F3-AF2A8D6B3C71}" srcId="{139DABED-7E5B-405A-90B9-9F4F8D157C7C}" destId="{59F49EC4-AC40-4872-B081-5AE4E21488F3}" srcOrd="4" destOrd="0" parTransId="{8B3D83AC-0733-4514-8DEB-CA259E1B9F86}" sibTransId="{D3E90DE0-6D95-4E37-ADDA-644F8E27139A}"/>
    <dgm:cxn modelId="{1DA781E1-3AB9-4ADA-AC4F-05B2C853A044}" type="presOf" srcId="{8B3D83AC-0733-4514-8DEB-CA259E1B9F86}" destId="{7C940DBA-65C7-4327-AD79-AE9B08843BA2}" srcOrd="0" destOrd="0" presId="urn:microsoft.com/office/officeart/2005/8/layout/hierarchy1"/>
    <dgm:cxn modelId="{9F9180E8-A79E-4C7C-ADC7-578D261E3CD7}" srcId="{4333B887-5AE7-4BE2-98C9-4604F539DBB9}" destId="{3D4573A5-95C7-467C-9F5B-49BA999E5A0D}" srcOrd="0" destOrd="0" parTransId="{B7217000-6BD6-42EC-AF73-0ECAAD96674B}" sibTransId="{5CEE1D25-D496-4166-89D3-54DD9F4C22BE}"/>
    <dgm:cxn modelId="{B46D72E9-55CE-4057-AA4B-F7E6DA4A88D5}" srcId="{94192753-3C3F-4FAF-9431-D3F8D22D2764}" destId="{F3A91A7E-B87D-4CDC-820C-9B1A8F8BD247}" srcOrd="1" destOrd="0" parTransId="{1B6FDC5E-CEDC-4ED5-862B-2AC57A276ACE}" sibTransId="{81FBBAB6-479D-4D1C-B923-611D164CF4E5}"/>
    <dgm:cxn modelId="{8421FFF6-2CA4-40E9-AC17-1EF4E2246E93}" type="presOf" srcId="{98883F18-A0D4-4F3D-8C86-D52287946E1B}" destId="{0F8DEAEA-8160-46C7-A8F4-3772218130A4}" srcOrd="0" destOrd="0" presId="urn:microsoft.com/office/officeart/2005/8/layout/hierarchy1"/>
    <dgm:cxn modelId="{8454EDF7-5453-43B0-8667-B2BEB43880F2}" type="presOf" srcId="{E10318ED-F142-4853-B911-32AA1CDFF268}" destId="{43FCE1C6-BB33-4565-BFF9-C36C3B4286BF}" srcOrd="0" destOrd="0" presId="urn:microsoft.com/office/officeart/2005/8/layout/hierarchy1"/>
    <dgm:cxn modelId="{1AA1B8FB-4603-4469-832A-1C7EF1BC2821}" type="presOf" srcId="{4FF2E490-6B05-4CE7-84C5-76425F8E1CF2}" destId="{47C5976C-1B68-47B7-84BF-F74783E3EEC3}" srcOrd="0" destOrd="0" presId="urn:microsoft.com/office/officeart/2005/8/layout/hierarchy1"/>
    <dgm:cxn modelId="{3E2A7AFD-F547-4F2A-86FD-F0A5113C5027}" srcId="{94192753-3C3F-4FAF-9431-D3F8D22D2764}" destId="{98883F18-A0D4-4F3D-8C86-D52287946E1B}" srcOrd="0" destOrd="0" parTransId="{BF5C0D37-5651-4CC6-BC7F-53B640743766}" sibTransId="{98A08272-8A16-4EDF-8906-F4FC0BF964E3}"/>
    <dgm:cxn modelId="{C07264FF-455F-4C56-A089-F80A9CB1E15F}" srcId="{139DABED-7E5B-405A-90B9-9F4F8D157C7C}" destId="{B472FB39-ECD8-49EF-9B2C-47600FD271CE}" srcOrd="5" destOrd="0" parTransId="{DF94B75C-9C06-405B-A4E4-D8703EAA8320}" sibTransId="{BAF12E76-9A92-4A1F-9EC4-A8725ACC0267}"/>
    <dgm:cxn modelId="{31A3E5E1-AA11-49D9-860C-C201BD99002E}" type="presParOf" srcId="{93F758F1-E102-4D48-9B2B-F33E46F80800}" destId="{1E382091-2C3D-484E-A1CF-802C879437C6}" srcOrd="0" destOrd="0" presId="urn:microsoft.com/office/officeart/2005/8/layout/hierarchy1"/>
    <dgm:cxn modelId="{586226DD-6476-4F7F-8621-6608EFBA5993}" type="presParOf" srcId="{1E382091-2C3D-484E-A1CF-802C879437C6}" destId="{19F13AF3-ADA3-48D8-A57D-E95396B555A8}" srcOrd="0" destOrd="0" presId="urn:microsoft.com/office/officeart/2005/8/layout/hierarchy1"/>
    <dgm:cxn modelId="{E81A8DCF-9340-4354-8B1A-C9106DB63529}" type="presParOf" srcId="{19F13AF3-ADA3-48D8-A57D-E95396B555A8}" destId="{03FD6A7A-0998-49F1-B7D8-71D02DDBE054}" srcOrd="0" destOrd="0" presId="urn:microsoft.com/office/officeart/2005/8/layout/hierarchy1"/>
    <dgm:cxn modelId="{9406A89C-6BA0-49C6-9C16-BE2775CE9969}" type="presParOf" srcId="{19F13AF3-ADA3-48D8-A57D-E95396B555A8}" destId="{3ABCE9BC-7F5E-41BA-83EB-D75A560E3A63}" srcOrd="1" destOrd="0" presId="urn:microsoft.com/office/officeart/2005/8/layout/hierarchy1"/>
    <dgm:cxn modelId="{B1EBA10A-2EFF-4356-9626-EEA97F38E792}" type="presParOf" srcId="{1E382091-2C3D-484E-A1CF-802C879437C6}" destId="{B73FA070-5864-4B50-AA4F-AA9D051148A5}" srcOrd="1" destOrd="0" presId="urn:microsoft.com/office/officeart/2005/8/layout/hierarchy1"/>
    <dgm:cxn modelId="{0AE3B91E-BB29-4178-A92D-A354743792F3}" type="presParOf" srcId="{B73FA070-5864-4B50-AA4F-AA9D051148A5}" destId="{BD44E24C-652C-490C-8995-79731906EE19}" srcOrd="0" destOrd="0" presId="urn:microsoft.com/office/officeart/2005/8/layout/hierarchy1"/>
    <dgm:cxn modelId="{505F9BD4-1E38-438F-B022-1003BDD2816F}" type="presParOf" srcId="{B73FA070-5864-4B50-AA4F-AA9D051148A5}" destId="{5E0C45EA-2411-4F8F-A5B6-5E98EFD3BAC1}" srcOrd="1" destOrd="0" presId="urn:microsoft.com/office/officeart/2005/8/layout/hierarchy1"/>
    <dgm:cxn modelId="{03E07537-1F55-4C27-8643-250CE2799B30}" type="presParOf" srcId="{5E0C45EA-2411-4F8F-A5B6-5E98EFD3BAC1}" destId="{EB20C9DC-4154-4A27-8ADC-784B3D3615E7}" srcOrd="0" destOrd="0" presId="urn:microsoft.com/office/officeart/2005/8/layout/hierarchy1"/>
    <dgm:cxn modelId="{BD7A6652-193B-4557-B519-0F96BC046618}" type="presParOf" srcId="{EB20C9DC-4154-4A27-8ADC-784B3D3615E7}" destId="{198A25A4-9B7B-4A58-8188-FAD5D65202E4}" srcOrd="0" destOrd="0" presId="urn:microsoft.com/office/officeart/2005/8/layout/hierarchy1"/>
    <dgm:cxn modelId="{A66F0FDF-15BE-4437-862E-BD712A6E1214}" type="presParOf" srcId="{EB20C9DC-4154-4A27-8ADC-784B3D3615E7}" destId="{A1315A4A-CD62-4C01-95C8-A378A34008D8}" srcOrd="1" destOrd="0" presId="urn:microsoft.com/office/officeart/2005/8/layout/hierarchy1"/>
    <dgm:cxn modelId="{4BC365C3-A099-4972-A123-FC19B6C94AAA}" type="presParOf" srcId="{5E0C45EA-2411-4F8F-A5B6-5E98EFD3BAC1}" destId="{2315B49E-280F-4778-A767-B9052BB1A98D}" srcOrd="1" destOrd="0" presId="urn:microsoft.com/office/officeart/2005/8/layout/hierarchy1"/>
    <dgm:cxn modelId="{6CCF759F-67F4-4CE5-9613-B3EBB5FDF196}" type="presParOf" srcId="{2315B49E-280F-4778-A767-B9052BB1A98D}" destId="{6F11385F-C452-48BA-A87A-139A33D1DF09}" srcOrd="0" destOrd="0" presId="urn:microsoft.com/office/officeart/2005/8/layout/hierarchy1"/>
    <dgm:cxn modelId="{2BAED15D-1CAE-44C3-AC28-8805A012E06B}" type="presParOf" srcId="{2315B49E-280F-4778-A767-B9052BB1A98D}" destId="{D93C2A7D-81F0-48EB-B1EF-0870C8E32BA0}" srcOrd="1" destOrd="0" presId="urn:microsoft.com/office/officeart/2005/8/layout/hierarchy1"/>
    <dgm:cxn modelId="{A3784CA5-391F-4962-9A8E-22ACF091DEAA}" type="presParOf" srcId="{D93C2A7D-81F0-48EB-B1EF-0870C8E32BA0}" destId="{ED4BC348-E84F-478D-B25B-2346B4A99654}" srcOrd="0" destOrd="0" presId="urn:microsoft.com/office/officeart/2005/8/layout/hierarchy1"/>
    <dgm:cxn modelId="{549F94A8-BF59-4012-9DCB-59D9C09ED32B}" type="presParOf" srcId="{ED4BC348-E84F-478D-B25B-2346B4A99654}" destId="{06455302-2AE1-4A6B-A5C5-1D75689DF0D7}" srcOrd="0" destOrd="0" presId="urn:microsoft.com/office/officeart/2005/8/layout/hierarchy1"/>
    <dgm:cxn modelId="{CB0A0E5D-B5AF-4082-AEA0-924A75D66571}" type="presParOf" srcId="{ED4BC348-E84F-478D-B25B-2346B4A99654}" destId="{43FCE1C6-BB33-4565-BFF9-C36C3B4286BF}" srcOrd="1" destOrd="0" presId="urn:microsoft.com/office/officeart/2005/8/layout/hierarchy1"/>
    <dgm:cxn modelId="{74140097-6801-44F9-9C21-52A5819AFB96}" type="presParOf" srcId="{D93C2A7D-81F0-48EB-B1EF-0870C8E32BA0}" destId="{D4C8F8FB-E20E-4C59-8726-EBCB2C19346C}" srcOrd="1" destOrd="0" presId="urn:microsoft.com/office/officeart/2005/8/layout/hierarchy1"/>
    <dgm:cxn modelId="{5DDB1998-BF2A-4716-94CB-722D8655E177}" type="presParOf" srcId="{B73FA070-5864-4B50-AA4F-AA9D051148A5}" destId="{B0231150-7B25-4283-BCF6-1C2E00E7FABB}" srcOrd="2" destOrd="0" presId="urn:microsoft.com/office/officeart/2005/8/layout/hierarchy1"/>
    <dgm:cxn modelId="{17753F72-629C-40B9-87C5-B651972CA446}" type="presParOf" srcId="{B73FA070-5864-4B50-AA4F-AA9D051148A5}" destId="{F68AC4D4-E21A-4C5B-8189-7034834925D7}" srcOrd="3" destOrd="0" presId="urn:microsoft.com/office/officeart/2005/8/layout/hierarchy1"/>
    <dgm:cxn modelId="{9506CDE1-45CE-4AAA-AE24-53C8BFC79344}" type="presParOf" srcId="{F68AC4D4-E21A-4C5B-8189-7034834925D7}" destId="{86971CF2-0FE7-4CB1-ADA9-512B26759A38}" srcOrd="0" destOrd="0" presId="urn:microsoft.com/office/officeart/2005/8/layout/hierarchy1"/>
    <dgm:cxn modelId="{0686E346-E9CE-4710-8E11-E6BB1C3A2933}" type="presParOf" srcId="{86971CF2-0FE7-4CB1-ADA9-512B26759A38}" destId="{D4FC846B-C43D-4376-8011-5081071D0F66}" srcOrd="0" destOrd="0" presId="urn:microsoft.com/office/officeart/2005/8/layout/hierarchy1"/>
    <dgm:cxn modelId="{BC3C3945-97A9-4C44-83B8-072B66B6AAEC}" type="presParOf" srcId="{86971CF2-0FE7-4CB1-ADA9-512B26759A38}" destId="{3221E1F9-8DDE-408D-B6C0-2E8F4C6EDB6A}" srcOrd="1" destOrd="0" presId="urn:microsoft.com/office/officeart/2005/8/layout/hierarchy1"/>
    <dgm:cxn modelId="{B8C4436D-7F5A-494F-BC97-13A0E6A73857}" type="presParOf" srcId="{F68AC4D4-E21A-4C5B-8189-7034834925D7}" destId="{6EF2F8B4-780C-4DA9-8C61-B9C1E01CED1D}" srcOrd="1" destOrd="0" presId="urn:microsoft.com/office/officeart/2005/8/layout/hierarchy1"/>
    <dgm:cxn modelId="{3DC54FB0-02DA-4E6F-8934-B5CB803A941C}" type="presParOf" srcId="{6EF2F8B4-780C-4DA9-8C61-B9C1E01CED1D}" destId="{15BCA27F-8883-4A36-AB3C-5F07F4C2F7DC}" srcOrd="0" destOrd="0" presId="urn:microsoft.com/office/officeart/2005/8/layout/hierarchy1"/>
    <dgm:cxn modelId="{2CF6AA3C-EECC-46F3-964E-81C1100CFA4E}" type="presParOf" srcId="{6EF2F8B4-780C-4DA9-8C61-B9C1E01CED1D}" destId="{DB93A0A0-6409-4055-8084-42F56EC5329C}" srcOrd="1" destOrd="0" presId="urn:microsoft.com/office/officeart/2005/8/layout/hierarchy1"/>
    <dgm:cxn modelId="{9540E7A9-094D-45DD-A62F-34AB6F788177}" type="presParOf" srcId="{DB93A0A0-6409-4055-8084-42F56EC5329C}" destId="{500C8F16-0ACC-4EEC-8F2E-B3AE824D1F09}" srcOrd="0" destOrd="0" presId="urn:microsoft.com/office/officeart/2005/8/layout/hierarchy1"/>
    <dgm:cxn modelId="{DDFE6E1B-9318-4221-AC05-DA65CBBAE55C}" type="presParOf" srcId="{500C8F16-0ACC-4EEC-8F2E-B3AE824D1F09}" destId="{9D59BCEC-1B01-4B65-A475-07F2590E2AC7}" srcOrd="0" destOrd="0" presId="urn:microsoft.com/office/officeart/2005/8/layout/hierarchy1"/>
    <dgm:cxn modelId="{02CFFEE3-A0E4-4AD0-BA80-E5FA55CC1230}" type="presParOf" srcId="{500C8F16-0ACC-4EEC-8F2E-B3AE824D1F09}" destId="{47C5976C-1B68-47B7-84BF-F74783E3EEC3}" srcOrd="1" destOrd="0" presId="urn:microsoft.com/office/officeart/2005/8/layout/hierarchy1"/>
    <dgm:cxn modelId="{A5ED19B9-3947-4A6D-82CA-23206CB8BEF6}" type="presParOf" srcId="{DB93A0A0-6409-4055-8084-42F56EC5329C}" destId="{78E850FE-9A16-42DC-823F-DB2FC4ED7ED2}" srcOrd="1" destOrd="0" presId="urn:microsoft.com/office/officeart/2005/8/layout/hierarchy1"/>
    <dgm:cxn modelId="{ECADBE59-B4F4-4CE8-BE1D-1C39E8492503}" type="presParOf" srcId="{B73FA070-5864-4B50-AA4F-AA9D051148A5}" destId="{B4CC43F4-DC0F-40CF-8102-C674E72E48F4}" srcOrd="4" destOrd="0" presId="urn:microsoft.com/office/officeart/2005/8/layout/hierarchy1"/>
    <dgm:cxn modelId="{EDDD52AF-17A1-4931-8DBD-E485E5939330}" type="presParOf" srcId="{B73FA070-5864-4B50-AA4F-AA9D051148A5}" destId="{83AAE5E1-FBF0-40C9-AEAE-915F601F8257}" srcOrd="5" destOrd="0" presId="urn:microsoft.com/office/officeart/2005/8/layout/hierarchy1"/>
    <dgm:cxn modelId="{6892C061-6BEF-4582-9953-761F1B24C7B3}" type="presParOf" srcId="{83AAE5E1-FBF0-40C9-AEAE-915F601F8257}" destId="{AE77A3B4-A5C6-4D14-8677-B72468F999F1}" srcOrd="0" destOrd="0" presId="urn:microsoft.com/office/officeart/2005/8/layout/hierarchy1"/>
    <dgm:cxn modelId="{6208237E-958C-4704-8700-BC502A6ABC3B}" type="presParOf" srcId="{AE77A3B4-A5C6-4D14-8677-B72468F999F1}" destId="{809DDA13-515B-4119-A356-A34C63E655B2}" srcOrd="0" destOrd="0" presId="urn:microsoft.com/office/officeart/2005/8/layout/hierarchy1"/>
    <dgm:cxn modelId="{FB1C3974-ABF4-43D0-882E-030620592145}" type="presParOf" srcId="{AE77A3B4-A5C6-4D14-8677-B72468F999F1}" destId="{6B1D9E01-0094-45BF-B2DA-99142116151E}" srcOrd="1" destOrd="0" presId="urn:microsoft.com/office/officeart/2005/8/layout/hierarchy1"/>
    <dgm:cxn modelId="{AE9605D9-151F-42DC-A47D-0F212B20E54C}" type="presParOf" srcId="{83AAE5E1-FBF0-40C9-AEAE-915F601F8257}" destId="{AFD15CC5-2EC8-4240-9400-A21EBB3A5A88}" srcOrd="1" destOrd="0" presId="urn:microsoft.com/office/officeart/2005/8/layout/hierarchy1"/>
    <dgm:cxn modelId="{D12AD466-B1DF-4F82-98FC-A239D54744E3}" type="presParOf" srcId="{AFD15CC5-2EC8-4240-9400-A21EBB3A5A88}" destId="{D17DF814-1D10-4A89-A678-2924736D1B4F}" srcOrd="0" destOrd="0" presId="urn:microsoft.com/office/officeart/2005/8/layout/hierarchy1"/>
    <dgm:cxn modelId="{7BF77FA4-7EBD-4E1D-9F2D-4DB9B1F4D1E1}" type="presParOf" srcId="{AFD15CC5-2EC8-4240-9400-A21EBB3A5A88}" destId="{B70A8AF7-324D-4902-85BE-57C37CFC0B1F}" srcOrd="1" destOrd="0" presId="urn:microsoft.com/office/officeart/2005/8/layout/hierarchy1"/>
    <dgm:cxn modelId="{05D9DBBE-DB2E-4B09-BCE4-133DB55A43B1}" type="presParOf" srcId="{B70A8AF7-324D-4902-85BE-57C37CFC0B1F}" destId="{5BA1ADC7-BCEA-43B6-9D66-54110352EB6C}" srcOrd="0" destOrd="0" presId="urn:microsoft.com/office/officeart/2005/8/layout/hierarchy1"/>
    <dgm:cxn modelId="{10A229E1-5A14-461B-A029-FC78BE92BBD6}" type="presParOf" srcId="{5BA1ADC7-BCEA-43B6-9D66-54110352EB6C}" destId="{2692AD6B-A178-44B6-913C-FB86B7EBFB25}" srcOrd="0" destOrd="0" presId="urn:microsoft.com/office/officeart/2005/8/layout/hierarchy1"/>
    <dgm:cxn modelId="{5A4ACFF4-E626-41B0-A746-4E819A7372E4}" type="presParOf" srcId="{5BA1ADC7-BCEA-43B6-9D66-54110352EB6C}" destId="{D05BC896-2D71-481B-94F2-034A6ED6B1E2}" srcOrd="1" destOrd="0" presId="urn:microsoft.com/office/officeart/2005/8/layout/hierarchy1"/>
    <dgm:cxn modelId="{671DA323-7E55-4313-8577-FDA33F95FFD6}" type="presParOf" srcId="{B70A8AF7-324D-4902-85BE-57C37CFC0B1F}" destId="{03262A9C-FCB3-4E47-BA57-8B4B88CA70E9}" srcOrd="1" destOrd="0" presId="urn:microsoft.com/office/officeart/2005/8/layout/hierarchy1"/>
    <dgm:cxn modelId="{26DD1183-54D4-4CFD-964C-3A9441F7E586}" type="presParOf" srcId="{AFD15CC5-2EC8-4240-9400-A21EBB3A5A88}" destId="{64EEC3BA-02B7-4E15-BE91-2FFA71301252}" srcOrd="2" destOrd="0" presId="urn:microsoft.com/office/officeart/2005/8/layout/hierarchy1"/>
    <dgm:cxn modelId="{A2A6FCD0-4508-49E1-B963-FDD70463BDEA}" type="presParOf" srcId="{AFD15CC5-2EC8-4240-9400-A21EBB3A5A88}" destId="{33E597EC-B607-47E9-9D88-FE6BD574ED6C}" srcOrd="3" destOrd="0" presId="urn:microsoft.com/office/officeart/2005/8/layout/hierarchy1"/>
    <dgm:cxn modelId="{C8D1EA25-83BB-46A7-8BDC-123F10B1E1F9}" type="presParOf" srcId="{33E597EC-B607-47E9-9D88-FE6BD574ED6C}" destId="{9B19BC6E-0F50-401C-9132-F484231EB157}" srcOrd="0" destOrd="0" presId="urn:microsoft.com/office/officeart/2005/8/layout/hierarchy1"/>
    <dgm:cxn modelId="{3F232F01-CB75-47B5-BA67-6D6FD9AF1FB8}" type="presParOf" srcId="{9B19BC6E-0F50-401C-9132-F484231EB157}" destId="{1C8BB99F-527E-4940-B8F7-E82701C4514E}" srcOrd="0" destOrd="0" presId="urn:microsoft.com/office/officeart/2005/8/layout/hierarchy1"/>
    <dgm:cxn modelId="{7D74E604-1697-475F-9CF2-71AE6DD70520}" type="presParOf" srcId="{9B19BC6E-0F50-401C-9132-F484231EB157}" destId="{F78E23B2-79AA-4B6B-9F54-29C8EE67B67F}" srcOrd="1" destOrd="0" presId="urn:microsoft.com/office/officeart/2005/8/layout/hierarchy1"/>
    <dgm:cxn modelId="{858EA340-5EF4-432D-AF64-274EB75501C9}" type="presParOf" srcId="{33E597EC-B607-47E9-9D88-FE6BD574ED6C}" destId="{64D6EA04-46F9-4F33-935B-DF77234949FD}" srcOrd="1" destOrd="0" presId="urn:microsoft.com/office/officeart/2005/8/layout/hierarchy1"/>
    <dgm:cxn modelId="{7484760D-95D2-4E53-84FA-906A9E5BC81D}" type="presParOf" srcId="{B73FA070-5864-4B50-AA4F-AA9D051148A5}" destId="{19B2618A-A1AD-4ED9-B00C-1E51266FB82E}" srcOrd="6" destOrd="0" presId="urn:microsoft.com/office/officeart/2005/8/layout/hierarchy1"/>
    <dgm:cxn modelId="{E5223635-4251-47A4-934A-C17A90129FE8}" type="presParOf" srcId="{B73FA070-5864-4B50-AA4F-AA9D051148A5}" destId="{D1E7C0D3-686A-405A-B7EA-7AB751EDE1AC}" srcOrd="7" destOrd="0" presId="urn:microsoft.com/office/officeart/2005/8/layout/hierarchy1"/>
    <dgm:cxn modelId="{D6CC2232-1BD6-43EC-B95F-B6FAF43CA4E0}" type="presParOf" srcId="{D1E7C0D3-686A-405A-B7EA-7AB751EDE1AC}" destId="{185EF1E8-5C88-4F2A-9EE5-CFAA413559A0}" srcOrd="0" destOrd="0" presId="urn:microsoft.com/office/officeart/2005/8/layout/hierarchy1"/>
    <dgm:cxn modelId="{F9030E78-C55B-45CD-885E-6102222DEDEF}" type="presParOf" srcId="{185EF1E8-5C88-4F2A-9EE5-CFAA413559A0}" destId="{F2689D1B-4CAC-4729-98A1-3D2899AEA72E}" srcOrd="0" destOrd="0" presId="urn:microsoft.com/office/officeart/2005/8/layout/hierarchy1"/>
    <dgm:cxn modelId="{62B80D7D-CD40-40BC-ADA2-02C9C615489A}" type="presParOf" srcId="{185EF1E8-5C88-4F2A-9EE5-CFAA413559A0}" destId="{243510B2-CD23-43AF-B94E-7C777ACF6749}" srcOrd="1" destOrd="0" presId="urn:microsoft.com/office/officeart/2005/8/layout/hierarchy1"/>
    <dgm:cxn modelId="{DF34F1A2-BDBB-4014-8C28-9949FF829D50}" type="presParOf" srcId="{D1E7C0D3-686A-405A-B7EA-7AB751EDE1AC}" destId="{3979AC2B-F286-4044-8652-CAD7D4B72122}" srcOrd="1" destOrd="0" presId="urn:microsoft.com/office/officeart/2005/8/layout/hierarchy1"/>
    <dgm:cxn modelId="{4495FBF6-EB29-4393-99DA-C24CA97D93C1}" type="presParOf" srcId="{B73FA070-5864-4B50-AA4F-AA9D051148A5}" destId="{7C940DBA-65C7-4327-AD79-AE9B08843BA2}" srcOrd="8" destOrd="0" presId="urn:microsoft.com/office/officeart/2005/8/layout/hierarchy1"/>
    <dgm:cxn modelId="{2192FCD6-4994-4608-86FA-CC62DF9D0675}" type="presParOf" srcId="{B73FA070-5864-4B50-AA4F-AA9D051148A5}" destId="{9FF7076C-981E-42EF-A335-FB2D28E22B3A}" srcOrd="9" destOrd="0" presId="urn:microsoft.com/office/officeart/2005/8/layout/hierarchy1"/>
    <dgm:cxn modelId="{4F59AEB0-8212-48CD-8A4F-23EABD91290B}" type="presParOf" srcId="{9FF7076C-981E-42EF-A335-FB2D28E22B3A}" destId="{B6459E51-3F61-4ADB-810A-E8BD53D187EC}" srcOrd="0" destOrd="0" presId="urn:microsoft.com/office/officeart/2005/8/layout/hierarchy1"/>
    <dgm:cxn modelId="{129568AF-FE7B-4D77-92AE-35E93315C6DC}" type="presParOf" srcId="{B6459E51-3F61-4ADB-810A-E8BD53D187EC}" destId="{F31FAD2E-18F6-4AAC-8773-DE1B9EDAE673}" srcOrd="0" destOrd="0" presId="urn:microsoft.com/office/officeart/2005/8/layout/hierarchy1"/>
    <dgm:cxn modelId="{D51A9CBA-730B-4A84-90FE-817EF274F0A1}" type="presParOf" srcId="{B6459E51-3F61-4ADB-810A-E8BD53D187EC}" destId="{A430C65D-0104-4AE3-8FBF-C672DF11AAB0}" srcOrd="1" destOrd="0" presId="urn:microsoft.com/office/officeart/2005/8/layout/hierarchy1"/>
    <dgm:cxn modelId="{736993F4-92BB-4225-B902-2D6CB00DD526}" type="presParOf" srcId="{9FF7076C-981E-42EF-A335-FB2D28E22B3A}" destId="{6CC7C8C9-EE8B-4264-A4F0-E3228ADE86CB}" srcOrd="1" destOrd="0" presId="urn:microsoft.com/office/officeart/2005/8/layout/hierarchy1"/>
    <dgm:cxn modelId="{4C7AFC32-7D3C-4547-8D7A-3BA70FD54516}" type="presParOf" srcId="{B73FA070-5864-4B50-AA4F-AA9D051148A5}" destId="{CBBD563D-255D-4579-9117-22FAD247208F}" srcOrd="10" destOrd="0" presId="urn:microsoft.com/office/officeart/2005/8/layout/hierarchy1"/>
    <dgm:cxn modelId="{959A27F5-EF3A-4807-B74F-C08D214F3CFC}" type="presParOf" srcId="{B73FA070-5864-4B50-AA4F-AA9D051148A5}" destId="{7440541D-1849-41C9-8383-C08FE0671353}" srcOrd="11" destOrd="0" presId="urn:microsoft.com/office/officeart/2005/8/layout/hierarchy1"/>
    <dgm:cxn modelId="{8C7197A1-AEEE-4BF0-BB78-5EA2CD04DC22}" type="presParOf" srcId="{7440541D-1849-41C9-8383-C08FE0671353}" destId="{23115261-4ED8-4456-BC7E-415EA2041E95}" srcOrd="0" destOrd="0" presId="urn:microsoft.com/office/officeart/2005/8/layout/hierarchy1"/>
    <dgm:cxn modelId="{4CC46D7A-D1F5-4E25-A30D-853B334439BA}" type="presParOf" srcId="{23115261-4ED8-4456-BC7E-415EA2041E95}" destId="{11A58388-1CC0-426D-92CB-33BBE8F8A7ED}" srcOrd="0" destOrd="0" presId="urn:microsoft.com/office/officeart/2005/8/layout/hierarchy1"/>
    <dgm:cxn modelId="{E8021794-7BBF-49B0-B0A3-CB2370E3A81F}" type="presParOf" srcId="{23115261-4ED8-4456-BC7E-415EA2041E95}" destId="{1A26F214-2F39-4CE5-83A9-1DDD13762698}" srcOrd="1" destOrd="0" presId="urn:microsoft.com/office/officeart/2005/8/layout/hierarchy1"/>
    <dgm:cxn modelId="{F18D8077-AA21-40DB-9C94-A7D48FCEF2E1}" type="presParOf" srcId="{7440541D-1849-41C9-8383-C08FE0671353}" destId="{F593C2E5-4C0D-4DD4-A7B5-9C050A0F5329}" srcOrd="1" destOrd="0" presId="urn:microsoft.com/office/officeart/2005/8/layout/hierarchy1"/>
    <dgm:cxn modelId="{4284D3EA-9BA3-4F6B-9D7A-64CB79335869}" type="presParOf" srcId="{B73FA070-5864-4B50-AA4F-AA9D051148A5}" destId="{78E9AB46-DECF-4FFE-A2DD-CBD2C8374E21}" srcOrd="12" destOrd="0" presId="urn:microsoft.com/office/officeart/2005/8/layout/hierarchy1"/>
    <dgm:cxn modelId="{F4C7BA61-1FDE-47B7-A22E-0DB94963907E}" type="presParOf" srcId="{B73FA070-5864-4B50-AA4F-AA9D051148A5}" destId="{63FEB6F2-0A37-4764-A4B4-B2BCBE647574}" srcOrd="13" destOrd="0" presId="urn:microsoft.com/office/officeart/2005/8/layout/hierarchy1"/>
    <dgm:cxn modelId="{0698DCB4-0C0B-45B3-A6E4-1FC1A973E453}" type="presParOf" srcId="{63FEB6F2-0A37-4764-A4B4-B2BCBE647574}" destId="{15E881F0-E891-406D-9205-49591C7354D3}" srcOrd="0" destOrd="0" presId="urn:microsoft.com/office/officeart/2005/8/layout/hierarchy1"/>
    <dgm:cxn modelId="{007A4126-4E0D-47B2-AA07-619C863203B4}" type="presParOf" srcId="{15E881F0-E891-406D-9205-49591C7354D3}" destId="{467FDFC3-59E5-4CDF-9740-FDEF9545CC1C}" srcOrd="0" destOrd="0" presId="urn:microsoft.com/office/officeart/2005/8/layout/hierarchy1"/>
    <dgm:cxn modelId="{783282D2-426C-4A00-AA21-9E5B170B4D8E}" type="presParOf" srcId="{15E881F0-E891-406D-9205-49591C7354D3}" destId="{41E806D5-7795-4F6F-8E32-6D12BD38156B}" srcOrd="1" destOrd="0" presId="urn:microsoft.com/office/officeart/2005/8/layout/hierarchy1"/>
    <dgm:cxn modelId="{7967DBB5-1976-4073-ACE1-77FFC52DA692}" type="presParOf" srcId="{63FEB6F2-0A37-4764-A4B4-B2BCBE647574}" destId="{C71DF315-FF92-43D6-BB13-63A366552A86}" srcOrd="1" destOrd="0" presId="urn:microsoft.com/office/officeart/2005/8/layout/hierarchy1"/>
    <dgm:cxn modelId="{38984571-1036-44A6-8A0A-CE4054C4D49D}" type="presParOf" srcId="{C71DF315-FF92-43D6-BB13-63A366552A86}" destId="{05F18D93-6178-4325-860A-B9451E8C7ED6}" srcOrd="0" destOrd="0" presId="urn:microsoft.com/office/officeart/2005/8/layout/hierarchy1"/>
    <dgm:cxn modelId="{F49DB042-6395-40F2-9268-38366B8228F3}" type="presParOf" srcId="{C71DF315-FF92-43D6-BB13-63A366552A86}" destId="{160CDDA7-867D-4228-A4D0-5DF16598E106}" srcOrd="1" destOrd="0" presId="urn:microsoft.com/office/officeart/2005/8/layout/hierarchy1"/>
    <dgm:cxn modelId="{F0533512-8950-463D-8D1D-DE942EF0D325}" type="presParOf" srcId="{160CDDA7-867D-4228-A4D0-5DF16598E106}" destId="{594EC586-F8D1-4E90-9618-03E581AC215D}" srcOrd="0" destOrd="0" presId="urn:microsoft.com/office/officeart/2005/8/layout/hierarchy1"/>
    <dgm:cxn modelId="{6449498B-50BD-476F-AD85-1E4DE1377D02}" type="presParOf" srcId="{594EC586-F8D1-4E90-9618-03E581AC215D}" destId="{E9B81D70-C715-449C-B217-4DE15559F6BD}" srcOrd="0" destOrd="0" presId="urn:microsoft.com/office/officeart/2005/8/layout/hierarchy1"/>
    <dgm:cxn modelId="{302A914E-4027-40F8-AFF8-8AC341B0B62E}" type="presParOf" srcId="{594EC586-F8D1-4E90-9618-03E581AC215D}" destId="{0F8DEAEA-8160-46C7-A8F4-3772218130A4}" srcOrd="1" destOrd="0" presId="urn:microsoft.com/office/officeart/2005/8/layout/hierarchy1"/>
    <dgm:cxn modelId="{BBA661F3-1AA1-4B9A-89DD-52DF63B4D21E}" type="presParOf" srcId="{160CDDA7-867D-4228-A4D0-5DF16598E106}" destId="{FE124C98-AC70-44E4-8698-5BE1A03E65B8}" srcOrd="1" destOrd="0" presId="urn:microsoft.com/office/officeart/2005/8/layout/hierarchy1"/>
    <dgm:cxn modelId="{A5AE5A4F-D2EA-44EB-9E55-8DB03DA784C1}" type="presParOf" srcId="{FE124C98-AC70-44E4-8698-5BE1A03E65B8}" destId="{DE969EB8-873D-4DF6-A353-F68232E309E3}" srcOrd="0" destOrd="0" presId="urn:microsoft.com/office/officeart/2005/8/layout/hierarchy1"/>
    <dgm:cxn modelId="{C82C463F-701C-4336-A213-1410FA2F21E5}" type="presParOf" srcId="{FE124C98-AC70-44E4-8698-5BE1A03E65B8}" destId="{65DD2106-B363-4C1E-9135-EB09084EB96A}" srcOrd="1" destOrd="0" presId="urn:microsoft.com/office/officeart/2005/8/layout/hierarchy1"/>
    <dgm:cxn modelId="{7A50A597-A6D7-4C53-80F7-25FEFBD89070}" type="presParOf" srcId="{65DD2106-B363-4C1E-9135-EB09084EB96A}" destId="{D8389321-BE79-45C9-AB20-E9298ADEBC80}" srcOrd="0" destOrd="0" presId="urn:microsoft.com/office/officeart/2005/8/layout/hierarchy1"/>
    <dgm:cxn modelId="{20B13792-B4AC-45A0-9A1A-05F6A9ABC668}" type="presParOf" srcId="{D8389321-BE79-45C9-AB20-E9298ADEBC80}" destId="{134736BF-BD18-4752-B82F-D8DBD10F6BC7}" srcOrd="0" destOrd="0" presId="urn:microsoft.com/office/officeart/2005/8/layout/hierarchy1"/>
    <dgm:cxn modelId="{E91ECA99-6D31-4592-919F-9CC36FE1013B}" type="presParOf" srcId="{D8389321-BE79-45C9-AB20-E9298ADEBC80}" destId="{8B4C783B-EA39-43D5-8C4B-2C28D158319A}" srcOrd="1" destOrd="0" presId="urn:microsoft.com/office/officeart/2005/8/layout/hierarchy1"/>
    <dgm:cxn modelId="{44D953EE-701C-412E-8F83-07C81250EC92}" type="presParOf" srcId="{65DD2106-B363-4C1E-9135-EB09084EB96A}" destId="{AFE3101A-F5A0-471B-A922-40C1115C6217}" srcOrd="1" destOrd="0" presId="urn:microsoft.com/office/officeart/2005/8/layout/hierarchy1"/>
    <dgm:cxn modelId="{7352F672-FD64-4F35-8410-9452F2CEF4E8}" type="presParOf" srcId="{C71DF315-FF92-43D6-BB13-63A366552A86}" destId="{34F56F97-4AE7-4AFE-A849-7AF481131565}" srcOrd="2" destOrd="0" presId="urn:microsoft.com/office/officeart/2005/8/layout/hierarchy1"/>
    <dgm:cxn modelId="{2B506103-DDA8-4DA7-BB25-AA058F8F3C75}" type="presParOf" srcId="{C71DF315-FF92-43D6-BB13-63A366552A86}" destId="{EFD11B97-3B71-4F80-AFF9-D2496F0E41AA}" srcOrd="3" destOrd="0" presId="urn:microsoft.com/office/officeart/2005/8/layout/hierarchy1"/>
    <dgm:cxn modelId="{02F988A6-4DDA-403F-B17A-C2C8B57372B0}" type="presParOf" srcId="{EFD11B97-3B71-4F80-AFF9-D2496F0E41AA}" destId="{CAD8C432-81F4-4174-A825-39D2640F440E}" srcOrd="0" destOrd="0" presId="urn:microsoft.com/office/officeart/2005/8/layout/hierarchy1"/>
    <dgm:cxn modelId="{91115438-0954-4661-AB06-19197F222049}" type="presParOf" srcId="{CAD8C432-81F4-4174-A825-39D2640F440E}" destId="{55BB598D-9643-4F08-8FE9-250D899A1F97}" srcOrd="0" destOrd="0" presId="urn:microsoft.com/office/officeart/2005/8/layout/hierarchy1"/>
    <dgm:cxn modelId="{2B986740-E8C2-4528-9BBA-A5C921F8B735}" type="presParOf" srcId="{CAD8C432-81F4-4174-A825-39D2640F440E}" destId="{515FD423-9E75-4B22-9A12-780BF6B1FFAB}" srcOrd="1" destOrd="0" presId="urn:microsoft.com/office/officeart/2005/8/layout/hierarchy1"/>
    <dgm:cxn modelId="{B9ECBF80-54AA-490C-A7EE-9F2637F9EA20}" type="presParOf" srcId="{EFD11B97-3B71-4F80-AFF9-D2496F0E41AA}" destId="{83A52CB9-DF0C-4554-B97C-5F1042F1FE84}" srcOrd="1" destOrd="0" presId="urn:microsoft.com/office/officeart/2005/8/layout/hierarchy1"/>
    <dgm:cxn modelId="{8F9BE3A1-B408-4514-9007-6618014FA133}" type="presParOf" srcId="{C71DF315-FF92-43D6-BB13-63A366552A86}" destId="{F9430A2E-B99B-4199-898F-F2D464D898AF}" srcOrd="4" destOrd="0" presId="urn:microsoft.com/office/officeart/2005/8/layout/hierarchy1"/>
    <dgm:cxn modelId="{1F69338D-598B-48BD-98A2-C3CD22C4AFCF}" type="presParOf" srcId="{C71DF315-FF92-43D6-BB13-63A366552A86}" destId="{B1A43A5A-9219-44C0-8750-7994A20AD6BD}" srcOrd="5" destOrd="0" presId="urn:microsoft.com/office/officeart/2005/8/layout/hierarchy1"/>
    <dgm:cxn modelId="{53C2FAE1-033A-4E3D-86F8-EE841CDE6883}" type="presParOf" srcId="{B1A43A5A-9219-44C0-8750-7994A20AD6BD}" destId="{2D60CE31-4E4E-4737-93BB-945AF983FE43}" srcOrd="0" destOrd="0" presId="urn:microsoft.com/office/officeart/2005/8/layout/hierarchy1"/>
    <dgm:cxn modelId="{08EEE631-BFE0-49BA-A7AB-B4EB7482493D}" type="presParOf" srcId="{2D60CE31-4E4E-4737-93BB-945AF983FE43}" destId="{D1E5B6B2-A973-44B0-A532-26B54E3FC4C3}" srcOrd="0" destOrd="0" presId="urn:microsoft.com/office/officeart/2005/8/layout/hierarchy1"/>
    <dgm:cxn modelId="{6ECAD0C6-55CD-4814-9E27-952DA381DBFE}" type="presParOf" srcId="{2D60CE31-4E4E-4737-93BB-945AF983FE43}" destId="{817BBE4E-FDDC-4A84-8417-516459700581}" srcOrd="1" destOrd="0" presId="urn:microsoft.com/office/officeart/2005/8/layout/hierarchy1"/>
    <dgm:cxn modelId="{8EFCCDC3-4C17-48AC-BEDC-3A26E2D256FF}" type="presParOf" srcId="{B1A43A5A-9219-44C0-8750-7994A20AD6BD}" destId="{D18DAC94-CF3A-4D51-A3D2-C22CFD5AE2FE}" srcOrd="1" destOrd="0" presId="urn:microsoft.com/office/officeart/2005/8/layout/hierarchy1"/>
    <dgm:cxn modelId="{D1D1A83A-5CC5-48C8-903E-92785549888C}" type="presParOf" srcId="{D18DAC94-CF3A-4D51-A3D2-C22CFD5AE2FE}" destId="{D328D371-2269-4630-BC24-6F9F9ACD57E4}" srcOrd="0" destOrd="0" presId="urn:microsoft.com/office/officeart/2005/8/layout/hierarchy1"/>
    <dgm:cxn modelId="{2FF560CC-FD17-4507-8481-71730A5389C4}" type="presParOf" srcId="{D18DAC94-CF3A-4D51-A3D2-C22CFD5AE2FE}" destId="{9EB15840-DF0D-4A9E-8E31-E600EA911707}" srcOrd="1" destOrd="0" presId="urn:microsoft.com/office/officeart/2005/8/layout/hierarchy1"/>
    <dgm:cxn modelId="{8CDC2BEF-1306-4AE9-8546-B66D37087B03}" type="presParOf" srcId="{9EB15840-DF0D-4A9E-8E31-E600EA911707}" destId="{4A97B0E3-B4D0-490A-80BD-24C3254D58C8}" srcOrd="0" destOrd="0" presId="urn:microsoft.com/office/officeart/2005/8/layout/hierarchy1"/>
    <dgm:cxn modelId="{C9C6F6EF-5F46-4FEC-8AEE-3B1CFAFDDA06}" type="presParOf" srcId="{4A97B0E3-B4D0-490A-80BD-24C3254D58C8}" destId="{20757500-2968-4A00-BB07-BD3E92C04F15}" srcOrd="0" destOrd="0" presId="urn:microsoft.com/office/officeart/2005/8/layout/hierarchy1"/>
    <dgm:cxn modelId="{EF3C4551-4277-44E3-A06E-A08B10E818D7}" type="presParOf" srcId="{4A97B0E3-B4D0-490A-80BD-24C3254D58C8}" destId="{5305093D-3039-4A56-827C-35346BFEA360}" srcOrd="1" destOrd="0" presId="urn:microsoft.com/office/officeart/2005/8/layout/hierarchy1"/>
    <dgm:cxn modelId="{3529F66A-A158-4173-B8D2-B1126984369B}" type="presParOf" srcId="{9EB15840-DF0D-4A9E-8E31-E600EA911707}" destId="{5CA39410-50C8-4AF3-A504-FFE058A9223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8D371-2269-4630-BC24-6F9F9ACD57E4}">
      <dsp:nvSpPr>
        <dsp:cNvPr id="0" name=""/>
        <dsp:cNvSpPr/>
      </dsp:nvSpPr>
      <dsp:spPr>
        <a:xfrm>
          <a:off x="8392849" y="5099361"/>
          <a:ext cx="91440" cy="233088"/>
        </a:xfrm>
        <a:custGeom>
          <a:avLst/>
          <a:gdLst/>
          <a:ahLst/>
          <a:cxnLst/>
          <a:rect l="0" t="0" r="0" b="0"/>
          <a:pathLst>
            <a:path>
              <a:moveTo>
                <a:pt x="45720" y="0"/>
              </a:moveTo>
              <a:lnTo>
                <a:pt x="45720" y="233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430A2E-B99B-4199-898F-F2D464D898AF}">
      <dsp:nvSpPr>
        <dsp:cNvPr id="0" name=""/>
        <dsp:cNvSpPr/>
      </dsp:nvSpPr>
      <dsp:spPr>
        <a:xfrm>
          <a:off x="7849782" y="3084177"/>
          <a:ext cx="588787" cy="707953"/>
        </a:xfrm>
        <a:custGeom>
          <a:avLst/>
          <a:gdLst/>
          <a:ahLst/>
          <a:cxnLst/>
          <a:rect l="0" t="0" r="0" b="0"/>
          <a:pathLst>
            <a:path>
              <a:moveTo>
                <a:pt x="0" y="0"/>
              </a:moveTo>
              <a:lnTo>
                <a:pt x="0" y="633707"/>
              </a:lnTo>
              <a:lnTo>
                <a:pt x="588787" y="633707"/>
              </a:lnTo>
              <a:lnTo>
                <a:pt x="588787" y="7079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F56F97-4AE7-4AFE-A849-7AF481131565}">
      <dsp:nvSpPr>
        <dsp:cNvPr id="0" name=""/>
        <dsp:cNvSpPr/>
      </dsp:nvSpPr>
      <dsp:spPr>
        <a:xfrm>
          <a:off x="7459018" y="3084177"/>
          <a:ext cx="390763" cy="707953"/>
        </a:xfrm>
        <a:custGeom>
          <a:avLst/>
          <a:gdLst/>
          <a:ahLst/>
          <a:cxnLst/>
          <a:rect l="0" t="0" r="0" b="0"/>
          <a:pathLst>
            <a:path>
              <a:moveTo>
                <a:pt x="390763" y="0"/>
              </a:moveTo>
              <a:lnTo>
                <a:pt x="390763" y="633707"/>
              </a:lnTo>
              <a:lnTo>
                <a:pt x="0" y="633707"/>
              </a:lnTo>
              <a:lnTo>
                <a:pt x="0" y="7079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69EB8-873D-4DF6-A353-F68232E309E3}">
      <dsp:nvSpPr>
        <dsp:cNvPr id="0" name=""/>
        <dsp:cNvSpPr/>
      </dsp:nvSpPr>
      <dsp:spPr>
        <a:xfrm>
          <a:off x="6433747" y="5128563"/>
          <a:ext cx="91440" cy="233088"/>
        </a:xfrm>
        <a:custGeom>
          <a:avLst/>
          <a:gdLst/>
          <a:ahLst/>
          <a:cxnLst/>
          <a:rect l="0" t="0" r="0" b="0"/>
          <a:pathLst>
            <a:path>
              <a:moveTo>
                <a:pt x="45720" y="0"/>
              </a:moveTo>
              <a:lnTo>
                <a:pt x="45720" y="233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F18D93-6178-4325-860A-B9451E8C7ED6}">
      <dsp:nvSpPr>
        <dsp:cNvPr id="0" name=""/>
        <dsp:cNvSpPr/>
      </dsp:nvSpPr>
      <dsp:spPr>
        <a:xfrm>
          <a:off x="6479467" y="3084177"/>
          <a:ext cx="1370314" cy="707953"/>
        </a:xfrm>
        <a:custGeom>
          <a:avLst/>
          <a:gdLst/>
          <a:ahLst/>
          <a:cxnLst/>
          <a:rect l="0" t="0" r="0" b="0"/>
          <a:pathLst>
            <a:path>
              <a:moveTo>
                <a:pt x="1370314" y="0"/>
              </a:moveTo>
              <a:lnTo>
                <a:pt x="1370314" y="633707"/>
              </a:lnTo>
              <a:lnTo>
                <a:pt x="0" y="633707"/>
              </a:lnTo>
              <a:lnTo>
                <a:pt x="0" y="7079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E9AB46-DECF-4FFE-A2DD-CBD2C8374E21}">
      <dsp:nvSpPr>
        <dsp:cNvPr id="0" name=""/>
        <dsp:cNvSpPr/>
      </dsp:nvSpPr>
      <dsp:spPr>
        <a:xfrm>
          <a:off x="4540852" y="1212702"/>
          <a:ext cx="3308929" cy="491600"/>
        </a:xfrm>
        <a:custGeom>
          <a:avLst/>
          <a:gdLst/>
          <a:ahLst/>
          <a:cxnLst/>
          <a:rect l="0" t="0" r="0" b="0"/>
          <a:pathLst>
            <a:path>
              <a:moveTo>
                <a:pt x="0" y="0"/>
              </a:moveTo>
              <a:lnTo>
                <a:pt x="0" y="417354"/>
              </a:lnTo>
              <a:lnTo>
                <a:pt x="3308929" y="417354"/>
              </a:lnTo>
              <a:lnTo>
                <a:pt x="3308929" y="4916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D563D-255D-4579-9117-22FAD247208F}">
      <dsp:nvSpPr>
        <dsp:cNvPr id="0" name=""/>
        <dsp:cNvSpPr/>
      </dsp:nvSpPr>
      <dsp:spPr>
        <a:xfrm>
          <a:off x="4540852" y="1212702"/>
          <a:ext cx="2160227" cy="491600"/>
        </a:xfrm>
        <a:custGeom>
          <a:avLst/>
          <a:gdLst/>
          <a:ahLst/>
          <a:cxnLst/>
          <a:rect l="0" t="0" r="0" b="0"/>
          <a:pathLst>
            <a:path>
              <a:moveTo>
                <a:pt x="0" y="0"/>
              </a:moveTo>
              <a:lnTo>
                <a:pt x="0" y="417354"/>
              </a:lnTo>
              <a:lnTo>
                <a:pt x="2160227" y="417354"/>
              </a:lnTo>
              <a:lnTo>
                <a:pt x="2160227" y="4916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940DBA-65C7-4327-AD79-AE9B08843BA2}">
      <dsp:nvSpPr>
        <dsp:cNvPr id="0" name=""/>
        <dsp:cNvSpPr/>
      </dsp:nvSpPr>
      <dsp:spPr>
        <a:xfrm>
          <a:off x="4540852" y="1212702"/>
          <a:ext cx="747106" cy="491600"/>
        </a:xfrm>
        <a:custGeom>
          <a:avLst/>
          <a:gdLst/>
          <a:ahLst/>
          <a:cxnLst/>
          <a:rect l="0" t="0" r="0" b="0"/>
          <a:pathLst>
            <a:path>
              <a:moveTo>
                <a:pt x="0" y="0"/>
              </a:moveTo>
              <a:lnTo>
                <a:pt x="0" y="417354"/>
              </a:lnTo>
              <a:lnTo>
                <a:pt x="747106" y="417354"/>
              </a:lnTo>
              <a:lnTo>
                <a:pt x="747106" y="4916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B2618A-A1AD-4ED9-B00C-1E51266FB82E}">
      <dsp:nvSpPr>
        <dsp:cNvPr id="0" name=""/>
        <dsp:cNvSpPr/>
      </dsp:nvSpPr>
      <dsp:spPr>
        <a:xfrm>
          <a:off x="4116649" y="1212702"/>
          <a:ext cx="424203" cy="477462"/>
        </a:xfrm>
        <a:custGeom>
          <a:avLst/>
          <a:gdLst/>
          <a:ahLst/>
          <a:cxnLst/>
          <a:rect l="0" t="0" r="0" b="0"/>
          <a:pathLst>
            <a:path>
              <a:moveTo>
                <a:pt x="424203" y="0"/>
              </a:moveTo>
              <a:lnTo>
                <a:pt x="424203" y="403217"/>
              </a:lnTo>
              <a:lnTo>
                <a:pt x="0" y="403217"/>
              </a:lnTo>
              <a:lnTo>
                <a:pt x="0" y="477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EEC3BA-02B7-4E15-BE91-2FFA71301252}">
      <dsp:nvSpPr>
        <dsp:cNvPr id="0" name=""/>
        <dsp:cNvSpPr/>
      </dsp:nvSpPr>
      <dsp:spPr>
        <a:xfrm>
          <a:off x="2848447" y="2615837"/>
          <a:ext cx="491578" cy="722091"/>
        </a:xfrm>
        <a:custGeom>
          <a:avLst/>
          <a:gdLst/>
          <a:ahLst/>
          <a:cxnLst/>
          <a:rect l="0" t="0" r="0" b="0"/>
          <a:pathLst>
            <a:path>
              <a:moveTo>
                <a:pt x="0" y="0"/>
              </a:moveTo>
              <a:lnTo>
                <a:pt x="0" y="647845"/>
              </a:lnTo>
              <a:lnTo>
                <a:pt x="491578" y="647845"/>
              </a:lnTo>
              <a:lnTo>
                <a:pt x="491578" y="7220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7DF814-1D10-4A89-A678-2924736D1B4F}">
      <dsp:nvSpPr>
        <dsp:cNvPr id="0" name=""/>
        <dsp:cNvSpPr/>
      </dsp:nvSpPr>
      <dsp:spPr>
        <a:xfrm>
          <a:off x="2360474" y="2615837"/>
          <a:ext cx="487972" cy="722091"/>
        </a:xfrm>
        <a:custGeom>
          <a:avLst/>
          <a:gdLst/>
          <a:ahLst/>
          <a:cxnLst/>
          <a:rect l="0" t="0" r="0" b="0"/>
          <a:pathLst>
            <a:path>
              <a:moveTo>
                <a:pt x="487972" y="0"/>
              </a:moveTo>
              <a:lnTo>
                <a:pt x="487972" y="647845"/>
              </a:lnTo>
              <a:lnTo>
                <a:pt x="0" y="647845"/>
              </a:lnTo>
              <a:lnTo>
                <a:pt x="0" y="7220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CC43F4-DC0F-40CF-8102-C674E72E48F4}">
      <dsp:nvSpPr>
        <dsp:cNvPr id="0" name=""/>
        <dsp:cNvSpPr/>
      </dsp:nvSpPr>
      <dsp:spPr>
        <a:xfrm>
          <a:off x="2848447" y="1212702"/>
          <a:ext cx="1692405" cy="477462"/>
        </a:xfrm>
        <a:custGeom>
          <a:avLst/>
          <a:gdLst/>
          <a:ahLst/>
          <a:cxnLst/>
          <a:rect l="0" t="0" r="0" b="0"/>
          <a:pathLst>
            <a:path>
              <a:moveTo>
                <a:pt x="1692405" y="0"/>
              </a:moveTo>
              <a:lnTo>
                <a:pt x="1692405" y="403217"/>
              </a:lnTo>
              <a:lnTo>
                <a:pt x="0" y="403217"/>
              </a:lnTo>
              <a:lnTo>
                <a:pt x="0" y="477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BCA27F-8883-4A36-AB3C-5F07F4C2F7DC}">
      <dsp:nvSpPr>
        <dsp:cNvPr id="0" name=""/>
        <dsp:cNvSpPr/>
      </dsp:nvSpPr>
      <dsp:spPr>
        <a:xfrm>
          <a:off x="1380923" y="2528592"/>
          <a:ext cx="221056" cy="726320"/>
        </a:xfrm>
        <a:custGeom>
          <a:avLst/>
          <a:gdLst/>
          <a:ahLst/>
          <a:cxnLst/>
          <a:rect l="0" t="0" r="0" b="0"/>
          <a:pathLst>
            <a:path>
              <a:moveTo>
                <a:pt x="221056" y="0"/>
              </a:moveTo>
              <a:lnTo>
                <a:pt x="221056" y="652074"/>
              </a:lnTo>
              <a:lnTo>
                <a:pt x="0" y="652074"/>
              </a:lnTo>
              <a:lnTo>
                <a:pt x="0" y="7263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231150-7B25-4283-BCF6-1C2E00E7FABB}">
      <dsp:nvSpPr>
        <dsp:cNvPr id="0" name=""/>
        <dsp:cNvSpPr/>
      </dsp:nvSpPr>
      <dsp:spPr>
        <a:xfrm>
          <a:off x="1601979" y="1212702"/>
          <a:ext cx="2938873" cy="473233"/>
        </a:xfrm>
        <a:custGeom>
          <a:avLst/>
          <a:gdLst/>
          <a:ahLst/>
          <a:cxnLst/>
          <a:rect l="0" t="0" r="0" b="0"/>
          <a:pathLst>
            <a:path>
              <a:moveTo>
                <a:pt x="2938873" y="0"/>
              </a:moveTo>
              <a:lnTo>
                <a:pt x="2938873" y="398987"/>
              </a:lnTo>
              <a:lnTo>
                <a:pt x="0" y="398987"/>
              </a:lnTo>
              <a:lnTo>
                <a:pt x="0" y="4732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11385F-C452-48BA-A87A-139A33D1DF09}">
      <dsp:nvSpPr>
        <dsp:cNvPr id="0" name=""/>
        <dsp:cNvSpPr/>
      </dsp:nvSpPr>
      <dsp:spPr>
        <a:xfrm>
          <a:off x="401371" y="2952361"/>
          <a:ext cx="95164" cy="720162"/>
        </a:xfrm>
        <a:custGeom>
          <a:avLst/>
          <a:gdLst/>
          <a:ahLst/>
          <a:cxnLst/>
          <a:rect l="0" t="0" r="0" b="0"/>
          <a:pathLst>
            <a:path>
              <a:moveTo>
                <a:pt x="95164" y="0"/>
              </a:moveTo>
              <a:lnTo>
                <a:pt x="95164" y="645916"/>
              </a:lnTo>
              <a:lnTo>
                <a:pt x="0" y="645916"/>
              </a:lnTo>
              <a:lnTo>
                <a:pt x="0" y="7201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44E24C-652C-490C-8995-79731906EE19}">
      <dsp:nvSpPr>
        <dsp:cNvPr id="0" name=""/>
        <dsp:cNvSpPr/>
      </dsp:nvSpPr>
      <dsp:spPr>
        <a:xfrm>
          <a:off x="496536" y="1212702"/>
          <a:ext cx="4044316" cy="479391"/>
        </a:xfrm>
        <a:custGeom>
          <a:avLst/>
          <a:gdLst/>
          <a:ahLst/>
          <a:cxnLst/>
          <a:rect l="0" t="0" r="0" b="0"/>
          <a:pathLst>
            <a:path>
              <a:moveTo>
                <a:pt x="4044316" y="0"/>
              </a:moveTo>
              <a:lnTo>
                <a:pt x="4044316" y="405145"/>
              </a:lnTo>
              <a:lnTo>
                <a:pt x="0" y="405145"/>
              </a:lnTo>
              <a:lnTo>
                <a:pt x="0" y="4793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FD6A7A-0998-49F1-B7D8-71D02DDBE054}">
      <dsp:nvSpPr>
        <dsp:cNvPr id="0" name=""/>
        <dsp:cNvSpPr/>
      </dsp:nvSpPr>
      <dsp:spPr>
        <a:xfrm>
          <a:off x="4000294" y="703780"/>
          <a:ext cx="1081117" cy="5089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BCE9BC-7F5E-41BA-83EB-D75A560E3A63}">
      <dsp:nvSpPr>
        <dsp:cNvPr id="0" name=""/>
        <dsp:cNvSpPr/>
      </dsp:nvSpPr>
      <dsp:spPr>
        <a:xfrm>
          <a:off x="4089344" y="788378"/>
          <a:ext cx="1081117" cy="5089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Vereador Presidente</a:t>
          </a:r>
        </a:p>
      </dsp:txBody>
      <dsp:txXfrm>
        <a:off x="4104250" y="803284"/>
        <a:ext cx="1051305" cy="479109"/>
      </dsp:txXfrm>
    </dsp:sp>
    <dsp:sp modelId="{198A25A4-9B7B-4A58-8188-FAD5D65202E4}">
      <dsp:nvSpPr>
        <dsp:cNvPr id="0" name=""/>
        <dsp:cNvSpPr/>
      </dsp:nvSpPr>
      <dsp:spPr>
        <a:xfrm>
          <a:off x="95810" y="1692093"/>
          <a:ext cx="801451" cy="12602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315A4A-CD62-4C01-95C8-A378A34008D8}">
      <dsp:nvSpPr>
        <dsp:cNvPr id="0" name=""/>
        <dsp:cNvSpPr/>
      </dsp:nvSpPr>
      <dsp:spPr>
        <a:xfrm>
          <a:off x="184860" y="1776691"/>
          <a:ext cx="801451" cy="126026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Procuradoria Geral Legislativa</a:t>
          </a:r>
        </a:p>
      </dsp:txBody>
      <dsp:txXfrm>
        <a:off x="208334" y="1800165"/>
        <a:ext cx="754503" cy="1213319"/>
      </dsp:txXfrm>
    </dsp:sp>
    <dsp:sp modelId="{06455302-2AE1-4A6B-A5C5-1D75689DF0D7}">
      <dsp:nvSpPr>
        <dsp:cNvPr id="0" name=""/>
        <dsp:cNvSpPr/>
      </dsp:nvSpPr>
      <dsp:spPr>
        <a:xfrm>
          <a:off x="646" y="3672523"/>
          <a:ext cx="801451" cy="11436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CE1C6-BB33-4565-BFF9-C36C3B4286BF}">
      <dsp:nvSpPr>
        <dsp:cNvPr id="0" name=""/>
        <dsp:cNvSpPr/>
      </dsp:nvSpPr>
      <dsp:spPr>
        <a:xfrm>
          <a:off x="89696" y="3757121"/>
          <a:ext cx="801451" cy="11436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Assistente da Procuradoria Legislativa Geral</a:t>
          </a:r>
        </a:p>
      </dsp:txBody>
      <dsp:txXfrm>
        <a:off x="113170" y="3780595"/>
        <a:ext cx="754503" cy="1096664"/>
      </dsp:txXfrm>
    </dsp:sp>
    <dsp:sp modelId="{D4FC846B-C43D-4376-8011-5081071D0F66}">
      <dsp:nvSpPr>
        <dsp:cNvPr id="0" name=""/>
        <dsp:cNvSpPr/>
      </dsp:nvSpPr>
      <dsp:spPr>
        <a:xfrm>
          <a:off x="1201254" y="1685935"/>
          <a:ext cx="801451" cy="8426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21E1F9-8DDE-408D-B6C0-2E8F4C6EDB6A}">
      <dsp:nvSpPr>
        <dsp:cNvPr id="0" name=""/>
        <dsp:cNvSpPr/>
      </dsp:nvSpPr>
      <dsp:spPr>
        <a:xfrm>
          <a:off x="1290304" y="1770533"/>
          <a:ext cx="801451" cy="8426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Contabilidade Geral</a:t>
          </a:r>
        </a:p>
      </dsp:txBody>
      <dsp:txXfrm>
        <a:off x="1313778" y="1794007"/>
        <a:ext cx="754503" cy="795708"/>
      </dsp:txXfrm>
    </dsp:sp>
    <dsp:sp modelId="{9D59BCEC-1B01-4B65-A475-07F2590E2AC7}">
      <dsp:nvSpPr>
        <dsp:cNvPr id="0" name=""/>
        <dsp:cNvSpPr/>
      </dsp:nvSpPr>
      <dsp:spPr>
        <a:xfrm>
          <a:off x="980197" y="3254912"/>
          <a:ext cx="801451" cy="12771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C5976C-1B68-47B7-84BF-F74783E3EEC3}">
      <dsp:nvSpPr>
        <dsp:cNvPr id="0" name=""/>
        <dsp:cNvSpPr/>
      </dsp:nvSpPr>
      <dsp:spPr>
        <a:xfrm>
          <a:off x="1069247" y="3339510"/>
          <a:ext cx="801451" cy="12771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Assistente Responsável Técnico de Prestação de Contas</a:t>
          </a:r>
        </a:p>
      </dsp:txBody>
      <dsp:txXfrm>
        <a:off x="1092721" y="3362984"/>
        <a:ext cx="754503" cy="1230220"/>
      </dsp:txXfrm>
    </dsp:sp>
    <dsp:sp modelId="{809DDA13-515B-4119-A356-A34C63E655B2}">
      <dsp:nvSpPr>
        <dsp:cNvPr id="0" name=""/>
        <dsp:cNvSpPr/>
      </dsp:nvSpPr>
      <dsp:spPr>
        <a:xfrm>
          <a:off x="2447721" y="1690164"/>
          <a:ext cx="801451" cy="9256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1D9E01-0094-45BF-B2DA-99142116151E}">
      <dsp:nvSpPr>
        <dsp:cNvPr id="0" name=""/>
        <dsp:cNvSpPr/>
      </dsp:nvSpPr>
      <dsp:spPr>
        <a:xfrm>
          <a:off x="2536771" y="1774762"/>
          <a:ext cx="801451" cy="9256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Controladoria Legislativa</a:t>
          </a:r>
        </a:p>
      </dsp:txBody>
      <dsp:txXfrm>
        <a:off x="2560245" y="1798236"/>
        <a:ext cx="754503" cy="878724"/>
      </dsp:txXfrm>
    </dsp:sp>
    <dsp:sp modelId="{2692AD6B-A178-44B6-913C-FB86B7EBFB25}">
      <dsp:nvSpPr>
        <dsp:cNvPr id="0" name=""/>
        <dsp:cNvSpPr/>
      </dsp:nvSpPr>
      <dsp:spPr>
        <a:xfrm>
          <a:off x="1959749" y="3337928"/>
          <a:ext cx="801451" cy="10314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5BC896-2D71-481B-94F2-034A6ED6B1E2}">
      <dsp:nvSpPr>
        <dsp:cNvPr id="0" name=""/>
        <dsp:cNvSpPr/>
      </dsp:nvSpPr>
      <dsp:spPr>
        <a:xfrm>
          <a:off x="2048799" y="3422525"/>
          <a:ext cx="801451" cy="103148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Ouvidor</a:t>
          </a:r>
        </a:p>
      </dsp:txBody>
      <dsp:txXfrm>
        <a:off x="2072273" y="3445999"/>
        <a:ext cx="754503" cy="984534"/>
      </dsp:txXfrm>
    </dsp:sp>
    <dsp:sp modelId="{1C8BB99F-527E-4940-B8F7-E82701C4514E}">
      <dsp:nvSpPr>
        <dsp:cNvPr id="0" name=""/>
        <dsp:cNvSpPr/>
      </dsp:nvSpPr>
      <dsp:spPr>
        <a:xfrm>
          <a:off x="2939300" y="3337928"/>
          <a:ext cx="801451" cy="10177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8E23B2-79AA-4B6B-9F54-29C8EE67B67F}">
      <dsp:nvSpPr>
        <dsp:cNvPr id="0" name=""/>
        <dsp:cNvSpPr/>
      </dsp:nvSpPr>
      <dsp:spPr>
        <a:xfrm>
          <a:off x="3028350" y="3422525"/>
          <a:ext cx="801451" cy="10177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Assistente da Controladoria Legislativa</a:t>
          </a:r>
        </a:p>
      </dsp:txBody>
      <dsp:txXfrm>
        <a:off x="3051824" y="3445999"/>
        <a:ext cx="754503" cy="970838"/>
      </dsp:txXfrm>
    </dsp:sp>
    <dsp:sp modelId="{F2689D1B-4CAC-4729-98A1-3D2899AEA72E}">
      <dsp:nvSpPr>
        <dsp:cNvPr id="0" name=""/>
        <dsp:cNvSpPr/>
      </dsp:nvSpPr>
      <dsp:spPr>
        <a:xfrm>
          <a:off x="3715923" y="1690164"/>
          <a:ext cx="801451" cy="12377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3510B2-CD23-43AF-B94E-7C777ACF6749}">
      <dsp:nvSpPr>
        <dsp:cNvPr id="0" name=""/>
        <dsp:cNvSpPr/>
      </dsp:nvSpPr>
      <dsp:spPr>
        <a:xfrm>
          <a:off x="3804973" y="1774762"/>
          <a:ext cx="801451" cy="123771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Assessoria de Imprensa, Marketing e Cerimonial</a:t>
          </a:r>
        </a:p>
      </dsp:txBody>
      <dsp:txXfrm>
        <a:off x="3828447" y="1798236"/>
        <a:ext cx="754503" cy="1190769"/>
      </dsp:txXfrm>
    </dsp:sp>
    <dsp:sp modelId="{F31FAD2E-18F6-4AAC-8773-DE1B9EDAE673}">
      <dsp:nvSpPr>
        <dsp:cNvPr id="0" name=""/>
        <dsp:cNvSpPr/>
      </dsp:nvSpPr>
      <dsp:spPr>
        <a:xfrm>
          <a:off x="4791360" y="1704302"/>
          <a:ext cx="993198" cy="1383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30C65D-0104-4AE3-8FBF-C672DF11AAB0}">
      <dsp:nvSpPr>
        <dsp:cNvPr id="0" name=""/>
        <dsp:cNvSpPr/>
      </dsp:nvSpPr>
      <dsp:spPr>
        <a:xfrm>
          <a:off x="4880410" y="1788900"/>
          <a:ext cx="993198" cy="13839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Assessoria Parlamentar e de Redação</a:t>
          </a:r>
        </a:p>
      </dsp:txBody>
      <dsp:txXfrm>
        <a:off x="4909500" y="1817990"/>
        <a:ext cx="935018" cy="1325740"/>
      </dsp:txXfrm>
    </dsp:sp>
    <dsp:sp modelId="{11A58388-1CC0-426D-92CB-33BBE8F8A7ED}">
      <dsp:nvSpPr>
        <dsp:cNvPr id="0" name=""/>
        <dsp:cNvSpPr/>
      </dsp:nvSpPr>
      <dsp:spPr>
        <a:xfrm>
          <a:off x="6251309" y="1704302"/>
          <a:ext cx="899540" cy="13377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26F214-2F39-4CE5-83A9-1DDD13762698}">
      <dsp:nvSpPr>
        <dsp:cNvPr id="0" name=""/>
        <dsp:cNvSpPr/>
      </dsp:nvSpPr>
      <dsp:spPr>
        <a:xfrm>
          <a:off x="6340360" y="1788900"/>
          <a:ext cx="899540" cy="13377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Assessoria da Presidência</a:t>
          </a:r>
        </a:p>
      </dsp:txBody>
      <dsp:txXfrm>
        <a:off x="6366707" y="1815247"/>
        <a:ext cx="846846" cy="1285036"/>
      </dsp:txXfrm>
    </dsp:sp>
    <dsp:sp modelId="{467FDFC3-59E5-4CDF-9740-FDEF9545CC1C}">
      <dsp:nvSpPr>
        <dsp:cNvPr id="0" name=""/>
        <dsp:cNvSpPr/>
      </dsp:nvSpPr>
      <dsp:spPr>
        <a:xfrm>
          <a:off x="7449056" y="1704302"/>
          <a:ext cx="801451" cy="13798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E806D5-7795-4F6F-8E32-6D12BD38156B}">
      <dsp:nvSpPr>
        <dsp:cNvPr id="0" name=""/>
        <dsp:cNvSpPr/>
      </dsp:nvSpPr>
      <dsp:spPr>
        <a:xfrm>
          <a:off x="7538106" y="1788900"/>
          <a:ext cx="801451" cy="13798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Diretoria de Gabinete, Administração e Finanças</a:t>
          </a:r>
        </a:p>
      </dsp:txBody>
      <dsp:txXfrm>
        <a:off x="7561580" y="1812374"/>
        <a:ext cx="754503" cy="1332926"/>
      </dsp:txXfrm>
    </dsp:sp>
    <dsp:sp modelId="{E9B81D70-C715-449C-B217-4DE15559F6BD}">
      <dsp:nvSpPr>
        <dsp:cNvPr id="0" name=""/>
        <dsp:cNvSpPr/>
      </dsp:nvSpPr>
      <dsp:spPr>
        <a:xfrm>
          <a:off x="6078741" y="3792130"/>
          <a:ext cx="801451" cy="1336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8DEAEA-8160-46C7-A8F4-3772218130A4}">
      <dsp:nvSpPr>
        <dsp:cNvPr id="0" name=""/>
        <dsp:cNvSpPr/>
      </dsp:nvSpPr>
      <dsp:spPr>
        <a:xfrm>
          <a:off x="6167791" y="3876727"/>
          <a:ext cx="801451" cy="13364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Divisão de Pessoas e de Tesouraria</a:t>
          </a:r>
        </a:p>
      </dsp:txBody>
      <dsp:txXfrm>
        <a:off x="6191265" y="3900201"/>
        <a:ext cx="754503" cy="1289484"/>
      </dsp:txXfrm>
    </dsp:sp>
    <dsp:sp modelId="{134736BF-BD18-4752-B82F-D8DBD10F6BC7}">
      <dsp:nvSpPr>
        <dsp:cNvPr id="0" name=""/>
        <dsp:cNvSpPr/>
      </dsp:nvSpPr>
      <dsp:spPr>
        <a:xfrm>
          <a:off x="5959621" y="5361651"/>
          <a:ext cx="1039690" cy="5089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4C783B-EA39-43D5-8C4B-2C28D158319A}">
      <dsp:nvSpPr>
        <dsp:cNvPr id="0" name=""/>
        <dsp:cNvSpPr/>
      </dsp:nvSpPr>
      <dsp:spPr>
        <a:xfrm>
          <a:off x="6048671" y="5446249"/>
          <a:ext cx="1039690" cy="5089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Assistente Administrativo</a:t>
          </a:r>
        </a:p>
      </dsp:txBody>
      <dsp:txXfrm>
        <a:off x="6063577" y="5461155"/>
        <a:ext cx="1009878" cy="479109"/>
      </dsp:txXfrm>
    </dsp:sp>
    <dsp:sp modelId="{55BB598D-9643-4F08-8FE9-250D899A1F97}">
      <dsp:nvSpPr>
        <dsp:cNvPr id="0" name=""/>
        <dsp:cNvSpPr/>
      </dsp:nvSpPr>
      <dsp:spPr>
        <a:xfrm>
          <a:off x="7058292" y="3792130"/>
          <a:ext cx="801451" cy="14166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5FD423-9E75-4B22-9A12-780BF6B1FFAB}">
      <dsp:nvSpPr>
        <dsp:cNvPr id="0" name=""/>
        <dsp:cNvSpPr/>
      </dsp:nvSpPr>
      <dsp:spPr>
        <a:xfrm>
          <a:off x="7147343" y="3876727"/>
          <a:ext cx="801451" cy="14166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Divisão de Compras, Frotas e Almoxarifado</a:t>
          </a:r>
        </a:p>
      </dsp:txBody>
      <dsp:txXfrm>
        <a:off x="7170817" y="3900201"/>
        <a:ext cx="754503" cy="1369706"/>
      </dsp:txXfrm>
    </dsp:sp>
    <dsp:sp modelId="{D1E5B6B2-A973-44B0-A532-26B54E3FC4C3}">
      <dsp:nvSpPr>
        <dsp:cNvPr id="0" name=""/>
        <dsp:cNvSpPr/>
      </dsp:nvSpPr>
      <dsp:spPr>
        <a:xfrm>
          <a:off x="8037844" y="3792130"/>
          <a:ext cx="801451" cy="13072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7BBE4E-FDDC-4A84-8417-516459700581}">
      <dsp:nvSpPr>
        <dsp:cNvPr id="0" name=""/>
        <dsp:cNvSpPr/>
      </dsp:nvSpPr>
      <dsp:spPr>
        <a:xfrm>
          <a:off x="8126894" y="3876727"/>
          <a:ext cx="801451" cy="13072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Divisão de Patrimônio, Limpeza e Manutenção</a:t>
          </a:r>
        </a:p>
      </dsp:txBody>
      <dsp:txXfrm>
        <a:off x="8150368" y="3900201"/>
        <a:ext cx="754503" cy="1260282"/>
      </dsp:txXfrm>
    </dsp:sp>
    <dsp:sp modelId="{20757500-2968-4A00-BB07-BD3E92C04F15}">
      <dsp:nvSpPr>
        <dsp:cNvPr id="0" name=""/>
        <dsp:cNvSpPr/>
      </dsp:nvSpPr>
      <dsp:spPr>
        <a:xfrm>
          <a:off x="8037844" y="5332450"/>
          <a:ext cx="801451" cy="9226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05093D-3039-4A56-827C-35346BFEA360}">
      <dsp:nvSpPr>
        <dsp:cNvPr id="0" name=""/>
        <dsp:cNvSpPr/>
      </dsp:nvSpPr>
      <dsp:spPr>
        <a:xfrm>
          <a:off x="8126894" y="5417047"/>
          <a:ext cx="801451" cy="9226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t-BR" sz="1050" u="none" kern="1200" dirty="0">
              <a:solidFill>
                <a:schemeClr val="tx1"/>
              </a:solidFill>
              <a:latin typeface="Arial" pitchFamily="34" charset="0"/>
              <a:cs typeface="Arial" pitchFamily="34" charset="0"/>
            </a:rPr>
            <a:t>Auxiliar de Serviços Gerais</a:t>
          </a:r>
        </a:p>
      </dsp:txBody>
      <dsp:txXfrm>
        <a:off x="8150368" y="5440521"/>
        <a:ext cx="754503" cy="8757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202E110C-71FC-4340-8759-B1D404394C03}" type="datetimeFigureOut">
              <a:rPr lang="pt-BR" smtClean="0"/>
              <a:t>18/04/2024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141555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02E110C-71FC-4340-8759-B1D404394C03}" type="datetimeFigureOut">
              <a:rPr lang="pt-BR" smtClean="0"/>
              <a:t>18/04/2024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120356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02E110C-71FC-4340-8759-B1D404394C03}" type="datetimeFigureOut">
              <a:rPr lang="pt-BR" smtClean="0"/>
              <a:t>18/04/2024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63775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02E110C-71FC-4340-8759-B1D404394C03}" type="datetimeFigureOut">
              <a:rPr lang="pt-BR" smtClean="0"/>
              <a:t>18/04/2024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688047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202E110C-71FC-4340-8759-B1D404394C03}" type="datetimeFigureOut">
              <a:rPr lang="pt-BR" smtClean="0"/>
              <a:t>18/04/2024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460668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202E110C-71FC-4340-8759-B1D404394C03}" type="datetimeFigureOut">
              <a:rPr lang="pt-BR" smtClean="0"/>
              <a:t>18/04/2024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4152434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202E110C-71FC-4340-8759-B1D404394C03}" type="datetimeFigureOut">
              <a:rPr lang="pt-BR" smtClean="0"/>
              <a:t>18/04/2024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667687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202E110C-71FC-4340-8759-B1D404394C03}" type="datetimeFigureOut">
              <a:rPr lang="pt-BR" smtClean="0"/>
              <a:t>18/04/2024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271427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02E110C-71FC-4340-8759-B1D404394C03}" type="datetimeFigureOut">
              <a:rPr lang="pt-BR" smtClean="0"/>
              <a:t>18/04/2024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3300653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02E110C-71FC-4340-8759-B1D404394C03}" type="datetimeFigureOut">
              <a:rPr lang="pt-BR" smtClean="0"/>
              <a:t>18/04/2024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1134933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02E110C-71FC-4340-8759-B1D404394C03}" type="datetimeFigureOut">
              <a:rPr lang="pt-BR" smtClean="0"/>
              <a:t>18/04/2024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7651F3-1612-4C84-BA81-7C7E5F1D35A8}" type="slidenum">
              <a:rPr lang="pt-BR" smtClean="0"/>
              <a:t>‹nº›</a:t>
            </a:fld>
            <a:endParaRPr lang="pt-BR"/>
          </a:p>
        </p:txBody>
      </p:sp>
    </p:spTree>
    <p:extLst>
      <p:ext uri="{BB962C8B-B14F-4D97-AF65-F5344CB8AC3E}">
        <p14:creationId xmlns:p14="http://schemas.microsoft.com/office/powerpoint/2010/main" val="24061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E110C-71FC-4340-8759-B1D404394C03}" type="datetimeFigureOut">
              <a:rPr lang="pt-BR" smtClean="0"/>
              <a:t>18/04/2024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651F3-1612-4C84-BA81-7C7E5F1D35A8}" type="slidenum">
              <a:rPr lang="pt-BR" smtClean="0"/>
              <a:t>‹nº›</a:t>
            </a:fld>
            <a:endParaRPr lang="pt-BR"/>
          </a:p>
        </p:txBody>
      </p:sp>
    </p:spTree>
    <p:extLst>
      <p:ext uri="{BB962C8B-B14F-4D97-AF65-F5344CB8AC3E}">
        <p14:creationId xmlns:p14="http://schemas.microsoft.com/office/powerpoint/2010/main" val="3435015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hidden="1"/>
          <p:cNvSpPr>
            <a:spLocks noGrp="1"/>
          </p:cNvSpPr>
          <p:nvPr>
            <p:ph type="ctrTitle"/>
          </p:nvPr>
        </p:nvSpPr>
        <p:spPr/>
        <p:txBody>
          <a:bodyPr/>
          <a:lstStyle/>
          <a:p>
            <a:endParaRPr lang="pt-BR"/>
          </a:p>
        </p:txBody>
      </p:sp>
      <p:sp>
        <p:nvSpPr>
          <p:cNvPr id="3" name="Subtítulo 2" hidden="1"/>
          <p:cNvSpPr>
            <a:spLocks noGrp="1"/>
          </p:cNvSpPr>
          <p:nvPr>
            <p:ph type="subTitle" idx="1"/>
          </p:nvPr>
        </p:nvSpPr>
        <p:spPr/>
        <p:txBody>
          <a:bodyPr/>
          <a:lstStyle/>
          <a:p>
            <a:endParaRPr lang="pt-BR"/>
          </a:p>
        </p:txBody>
      </p:sp>
      <p:graphicFrame>
        <p:nvGraphicFramePr>
          <p:cNvPr id="4" name="Diagrama 3"/>
          <p:cNvGraphicFramePr/>
          <p:nvPr>
            <p:extLst>
              <p:ext uri="{D42A27DB-BD31-4B8C-83A1-F6EECF244321}">
                <p14:modId xmlns:p14="http://schemas.microsoft.com/office/powerpoint/2010/main" val="3375588385"/>
              </p:ext>
            </p:extLst>
          </p:nvPr>
        </p:nvGraphicFramePr>
        <p:xfrm>
          <a:off x="107504" y="-27384"/>
          <a:ext cx="8928992" cy="7776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hidden="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55788" y="3271838"/>
            <a:ext cx="5432425" cy="312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467544" y="251356"/>
            <a:ext cx="8064896" cy="369332"/>
          </a:xfrm>
          <a:prstGeom prst="rect">
            <a:avLst/>
          </a:prstGeom>
          <a:noFill/>
        </p:spPr>
        <p:txBody>
          <a:bodyPr wrap="square" rtlCol="0">
            <a:spAutoFit/>
          </a:bodyPr>
          <a:lstStyle/>
          <a:p>
            <a:r>
              <a:rPr lang="pt-BR" b="1" u="sng" dirty="0"/>
              <a:t>ESTRUTURA ADMINISTRATIVA DA CÂMARA MUNICIPAL DE NOVA XAVANTINA - MT</a:t>
            </a:r>
          </a:p>
        </p:txBody>
      </p:sp>
      <p:sp>
        <p:nvSpPr>
          <p:cNvPr id="6" name="CaixaDeTexto 5"/>
          <p:cNvSpPr txBox="1"/>
          <p:nvPr/>
        </p:nvSpPr>
        <p:spPr>
          <a:xfrm>
            <a:off x="251520" y="6011996"/>
            <a:ext cx="8208912" cy="369332"/>
          </a:xfrm>
          <a:prstGeom prst="rect">
            <a:avLst/>
          </a:prstGeom>
          <a:noFill/>
        </p:spPr>
        <p:txBody>
          <a:bodyPr wrap="square" rtlCol="0">
            <a:spAutoFit/>
          </a:bodyPr>
          <a:lstStyle/>
          <a:p>
            <a:r>
              <a:rPr lang="pt-BR" dirty="0"/>
              <a:t>Conforme Lei Municipal nº 2.355/2021.</a:t>
            </a:r>
          </a:p>
        </p:txBody>
      </p:sp>
    </p:spTree>
    <p:extLst>
      <p:ext uri="{BB962C8B-B14F-4D97-AF65-F5344CB8AC3E}">
        <p14:creationId xmlns:p14="http://schemas.microsoft.com/office/powerpoint/2010/main" val="120053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II</a:t>
            </a:r>
            <a:br>
              <a:rPr lang="pt-BR" sz="1800" b="1" i="0" u="none" strike="noStrike" baseline="0" dirty="0">
                <a:latin typeface="Lato-Bold"/>
              </a:rPr>
            </a:br>
            <a:r>
              <a:rPr lang="pt-BR" sz="1800" b="1" i="0" u="none" strike="noStrike" baseline="0" dirty="0">
                <a:latin typeface="Lato-Bold"/>
              </a:rPr>
              <a:t>Do Assistente da Controladoria Geral</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31476"/>
            <a:ext cx="8229600" cy="5131152"/>
          </a:xfrm>
        </p:spPr>
        <p:txBody>
          <a:bodyPr>
            <a:noAutofit/>
          </a:bodyPr>
          <a:lstStyle/>
          <a:p>
            <a:pPr marL="0" indent="0" algn="just">
              <a:buNone/>
            </a:pPr>
            <a:r>
              <a:rPr lang="pt-BR" sz="1400" b="1" i="0" u="none" strike="noStrike" baseline="0" dirty="0">
                <a:latin typeface="Times New Roman" panose="02020603050405020304" pitchFamily="18" charset="0"/>
                <a:cs typeface="Times New Roman" panose="02020603050405020304" pitchFamily="18" charset="0"/>
              </a:rPr>
              <a:t>Art. 20. </a:t>
            </a:r>
            <a:r>
              <a:rPr lang="pt-BR" sz="1400" b="0" i="0" u="none" strike="noStrike" baseline="0" dirty="0">
                <a:latin typeface="Times New Roman" panose="02020603050405020304" pitchFamily="18" charset="0"/>
                <a:cs typeface="Times New Roman" panose="02020603050405020304" pitchFamily="18" charset="0"/>
              </a:rPr>
              <a:t>Incumbe ao </a:t>
            </a:r>
            <a:r>
              <a:rPr lang="pt-BR" sz="1400" b="1" i="0" u="none" strike="noStrike" baseline="0" dirty="0">
                <a:latin typeface="Times New Roman" panose="02020603050405020304" pitchFamily="18" charset="0"/>
                <a:cs typeface="Times New Roman" panose="02020603050405020304" pitchFamily="18" charset="0"/>
              </a:rPr>
              <a:t>Assistente da Controladoria Geral</a:t>
            </a:r>
            <a:r>
              <a:rPr lang="pt-BR" sz="1400" b="0" i="0" u="none" strike="noStrike" baseline="0" dirty="0">
                <a:latin typeface="Times New Roman" panose="02020603050405020304" pitchFamily="18" charset="0"/>
                <a:cs typeface="Times New Roman" panose="02020603050405020304" pitchFamily="18" charset="0"/>
              </a:rPr>
              <a:t>, a execução das seguintes atividades:</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 - Desenvolver atividades referentes à organização, controle e manutenção dos serviços administrativos, operacionais e de apoio à pesquisa sobre assuntos normativos, doutrinários e jurisprudenciais, relacionados com áreas meio e fim da Controladoria Geral da Câmara Municipal;</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II - Auxiliar na fiscalização contábil e financeira, orçamentária, operacional e patrimonial no que se refere à legalidade, legitimidade, economicidade;</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III - Assessorar na elaboração do parecer parcial e conclusivo das contas de gestão da Câmara e da previdência municipal, quando houver termo de cooperação técnica;</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IV - Realizar o controle e arquivamentos de documentos da Controladoria Geral;</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 - Assessorar na elaboração de pareceres técnicos contábil, jurídicos, financeiros e orçamentários entre outros;</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VI - Realizar atendimento ao público;</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VII - Executar outras atividades afins.</a:t>
            </a:r>
          </a:p>
        </p:txBody>
      </p:sp>
    </p:spTree>
    <p:extLst>
      <p:ext uri="{BB962C8B-B14F-4D97-AF65-F5344CB8AC3E}">
        <p14:creationId xmlns:p14="http://schemas.microsoft.com/office/powerpoint/2010/main" val="749585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SECÇÃO IV</a:t>
            </a:r>
            <a:br>
              <a:rPr lang="pt-BR" sz="1800" b="1" i="0" u="none" strike="noStrike" baseline="0" dirty="0">
                <a:latin typeface="Lato-Bold"/>
              </a:rPr>
            </a:br>
            <a:r>
              <a:rPr lang="pt-BR" sz="1800" b="1" i="0" u="none" strike="noStrike" baseline="0" dirty="0">
                <a:latin typeface="Lato-Bold"/>
              </a:rPr>
              <a:t>Da Assessoria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980728"/>
            <a:ext cx="8229600" cy="5131152"/>
          </a:xfrm>
        </p:spPr>
        <p:txBody>
          <a:bodyPr>
            <a:noAutofit/>
          </a:bodyPr>
          <a:lstStyle/>
          <a:p>
            <a:pPr marL="0" indent="0" algn="ctr">
              <a:buNone/>
            </a:pPr>
            <a:r>
              <a:rPr lang="pt-BR" sz="1400" b="1" i="0" u="none" strike="noStrike" baseline="0" dirty="0">
                <a:latin typeface="Times New Roman" panose="02020603050405020304" pitchFamily="18" charset="0"/>
                <a:cs typeface="Times New Roman" panose="02020603050405020304" pitchFamily="18" charset="0"/>
              </a:rPr>
              <a:t>Subsecção I</a:t>
            </a:r>
          </a:p>
          <a:p>
            <a:pPr marL="0" indent="0" algn="ctr">
              <a:buNone/>
            </a:pPr>
            <a:r>
              <a:rPr lang="pt-BR" sz="1400" b="1" i="0" u="none" strike="noStrike" baseline="0" dirty="0">
                <a:latin typeface="Times New Roman" panose="02020603050405020304" pitchFamily="18" charset="0"/>
                <a:cs typeface="Times New Roman" panose="02020603050405020304" pitchFamily="18" charset="0"/>
              </a:rPr>
              <a:t>Das Assessorias</a:t>
            </a:r>
          </a:p>
          <a:p>
            <a:pPr marL="0" indent="0" algn="just">
              <a:buNone/>
            </a:pPr>
            <a:endParaRPr lang="pt-BR" sz="600" b="1" i="0" u="none" strike="noStrike" baseline="0" dirty="0">
              <a:latin typeface="Times New Roman" panose="02020603050405020304" pitchFamily="18" charset="0"/>
              <a:cs typeface="Times New Roman" panose="02020603050405020304" pitchFamily="18" charset="0"/>
            </a:endParaRP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Art. 23. A Assessoria da Presidência, órgão de assessoramento imediato ao Presidente da Câmara</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Municipal de Vereadores, tem por objetivos:</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I – Assessorar ao Presidente da Câmara Municipal e demais Chefias nos assuntos de natureza jurídica e administrativa submetidas a sua apreciação;</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II – Opinar e emitir parecer, caso solicitado, sobre projetos de lei, bem como auxiliar na elaboração de projetos de lei, resoluções, decretos legislativos e portarias elaboradas;</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III – Atender às consultas que lhe forem formuladas, emitindo parecer a respeito;</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V – Participar de comissões;</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V – Realizar serviços referentes à protocolos de documentos, contratos, convênios, e prestação de contas;</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VI - Promover a coordenação do Presidente com a comunidade, entidades e Associações de Classe;</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VII - Representar socialmente o Presidente em reuniões, comissões, e eventos oficiais na ausência do representante legal, através de contatos internos e externos no âmbito municipal, estadual e federal;</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VIII – Providenciar despachos de requerimentos, indicações ou demais documentos oficiais;</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IX - Resolver reclamações dirigidas ao Presidente;</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X - Coordenar e executar a programação de audiências, entrevistas, conferências, solenidades e outras atividades de representação do interesse da presidência da Casa;</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XI - Manter o presidente da Câmara informado sobre os eventos sociais, públicos e privados, dos quais a participação do mesmo seja necessária;</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XII – Dar parecer sobre temas, circunstâncias e situações técnicas solicitadas pela Presidência da Casa;</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XIII – Executar outras atribuições de natureza jurídica determinadas pela autoridade superior.</a:t>
            </a:r>
          </a:p>
          <a:p>
            <a:pPr marL="0" indent="0" algn="just">
              <a:buNone/>
            </a:pPr>
            <a:r>
              <a:rPr lang="pt-BR" sz="1300" i="0" u="none" strike="noStrike" baseline="0" dirty="0">
                <a:latin typeface="Times New Roman" panose="02020603050405020304" pitchFamily="18" charset="0"/>
                <a:cs typeface="Times New Roman" panose="02020603050405020304" pitchFamily="18" charset="0"/>
              </a:rPr>
              <a:t>Parágrafo Único. O ocupante deste cargo, classificado como Cargo em Comissão, de livre nomeação e exoneração, deve possuir </a:t>
            </a:r>
            <a:r>
              <a:rPr lang="pt-BR" sz="1300" b="1" i="0" u="none" strike="noStrike" baseline="0" dirty="0">
                <a:latin typeface="Times New Roman" panose="02020603050405020304" pitchFamily="18" charset="0"/>
                <a:cs typeface="Times New Roman" panose="02020603050405020304" pitchFamily="18" charset="0"/>
              </a:rPr>
              <a:t>curso superior completo em Direito</a:t>
            </a:r>
            <a:r>
              <a:rPr lang="pt-BR" sz="1300" i="0" u="none" strike="noStrike" baseline="0" dirty="0">
                <a:latin typeface="Times New Roman" panose="02020603050405020304" pitchFamily="18" charset="0"/>
                <a:cs typeface="Times New Roman" panose="02020603050405020304" pitchFamily="18" charset="0"/>
              </a:rPr>
              <a:t>, e amplo conhecimento sobre Administração Pública e Poder Legislativo, bem como ser possuidor de conduta ilibada</a:t>
            </a:r>
          </a:p>
        </p:txBody>
      </p:sp>
    </p:spTree>
    <p:extLst>
      <p:ext uri="{BB962C8B-B14F-4D97-AF65-F5344CB8AC3E}">
        <p14:creationId xmlns:p14="http://schemas.microsoft.com/office/powerpoint/2010/main" val="113194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SECÇÃO IV</a:t>
            </a:r>
            <a:br>
              <a:rPr lang="pt-BR" sz="1800" b="1" i="0" u="none" strike="noStrike" baseline="0" dirty="0">
                <a:latin typeface="Lato-Bold"/>
              </a:rPr>
            </a:br>
            <a:r>
              <a:rPr lang="pt-BR" sz="1800" b="1" i="0" u="none" strike="noStrike" baseline="0" dirty="0">
                <a:latin typeface="Lato-Bold"/>
              </a:rPr>
              <a:t>Da Assessoria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96752"/>
            <a:ext cx="8229600" cy="5386610"/>
          </a:xfrm>
        </p:spPr>
        <p:txBody>
          <a:bodyPr>
            <a:noAutofit/>
          </a:bodyPr>
          <a:lstStyle/>
          <a:p>
            <a:pPr marL="0" indent="0" algn="ctr">
              <a:buNone/>
            </a:pPr>
            <a:r>
              <a:rPr lang="pt-BR" sz="1400" b="1" i="0" u="none" strike="noStrike" baseline="0" dirty="0">
                <a:latin typeface="Times New Roman" panose="02020603050405020304" pitchFamily="18" charset="0"/>
                <a:cs typeface="Times New Roman" panose="02020603050405020304" pitchFamily="18" charset="0"/>
              </a:rPr>
              <a:t>Subsecção I</a:t>
            </a:r>
          </a:p>
          <a:p>
            <a:pPr marL="0" indent="0" algn="ctr">
              <a:buNone/>
            </a:pPr>
            <a:r>
              <a:rPr lang="pt-BR" sz="1400" b="1" i="0" u="none" strike="noStrike" baseline="0" dirty="0">
                <a:latin typeface="Times New Roman" panose="02020603050405020304" pitchFamily="18" charset="0"/>
                <a:cs typeface="Times New Roman" panose="02020603050405020304" pitchFamily="18" charset="0"/>
              </a:rPr>
              <a:t>Das Assessorias</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24. </a:t>
            </a:r>
            <a:r>
              <a:rPr lang="pt-BR" sz="1300" b="0" i="0" u="none" strike="noStrike" baseline="0" dirty="0">
                <a:latin typeface="Times New Roman" panose="02020603050405020304" pitchFamily="18" charset="0"/>
                <a:cs typeface="Times New Roman" panose="02020603050405020304" pitchFamily="18" charset="0"/>
              </a:rPr>
              <a:t>A </a:t>
            </a:r>
            <a:r>
              <a:rPr lang="pt-BR" sz="1300" b="1" i="0" u="none" strike="noStrike" baseline="0" dirty="0">
                <a:latin typeface="Times New Roman" panose="02020603050405020304" pitchFamily="18" charset="0"/>
                <a:cs typeface="Times New Roman" panose="02020603050405020304" pitchFamily="18" charset="0"/>
              </a:rPr>
              <a:t>Assessoria Parlamentar e de Redação</a:t>
            </a:r>
            <a:r>
              <a:rPr lang="pt-BR" sz="1300" b="0" i="0" u="none" strike="noStrike" baseline="0" dirty="0">
                <a:latin typeface="Times New Roman" panose="02020603050405020304" pitchFamily="18" charset="0"/>
                <a:cs typeface="Times New Roman" panose="02020603050405020304" pitchFamily="18" charset="0"/>
              </a:rPr>
              <a:t>, órgão de assessoramento imediato ao Presidente da Câmara Municipal de Vereadores, tem por objetivos: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Prestar assistência direta ao Presidente da Câmara Municipal, aos Vereadores, às Comissões Permanentes da Câmara Municipal, bem como à Diretoria de Gabinete, Administração e Finanças da Câmara;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Elaborar o planejamento da Câmara Municipal mediante orientação normativa, metodológica e sistemática dos demais órgãos da Câmara;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Colaborar em conjunto com a Diretoria de Gabinete, Administração e Finanças da Câmara e Contabilidade Geral, as propostas orçamentárias da Câmara, a serem encaminhadas ao Executivo Municipal para consolidação e encaminhamento legislativo (PPA, LDO e LOA);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Elaborar, acompanhar, atualizar e avaliar a legislação, os códigos e os projetos de lei, resoluções, decretos legislativos, portarias e demais atos normativos;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Elaborar pareceres sobre consultas formuladas pelo Presidente ou pelos diversos órgãos do Legislativo, relativos a assuntos de natureza legislativa;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Assessorar no levantamento de dados, análise e elaboração de indicações, requerimentos, projetos de lei, projetos de resolução, moções e outras matérias de interesse do Vereador e que serão enviadas para tramitação no Plenário;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Assessorar em matérias pertinentes à elaboração e à análise de textos normativos, circulares, comunicações, relatórios e ofícios;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Elaborar e revisar as atas e textos relativos às reuniões no âmbito do Poder Legislativo, e atentar para as expressões, sintaxe, ortografia e pontuação para assegurar-lhe correção e clareza, concisão e harmonia, bem como torna-la inteligíveis, ao usuário da publicação;</a:t>
            </a:r>
          </a:p>
          <a:p>
            <a:pPr marL="0" indent="0" algn="just">
              <a:buNone/>
            </a:pPr>
            <a:endParaRPr lang="pt-BR" sz="1300" b="0" i="0" u="none" strike="noStrike" baseline="0" dirty="0">
              <a:latin typeface="Times New Roman" panose="02020603050405020304" pitchFamily="18" charset="0"/>
              <a:cs typeface="Times New Roman" panose="02020603050405020304" pitchFamily="18" charset="0"/>
            </a:endParaRPr>
          </a:p>
          <a:p>
            <a:pPr marL="0" indent="0" algn="r">
              <a:buNone/>
            </a:pPr>
            <a:r>
              <a:rPr lang="pt-BR" sz="1300" dirty="0">
                <a:latin typeface="Times New Roman" panose="02020603050405020304" pitchFamily="18" charset="0"/>
                <a:cs typeface="Times New Roman" panose="02020603050405020304" pitchFamily="18" charset="0"/>
              </a:rPr>
              <a:t>Continua ...</a:t>
            </a:r>
            <a:endParaRPr lang="pt-BR" sz="13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023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SECÇÃO IV</a:t>
            </a:r>
            <a:br>
              <a:rPr lang="pt-BR" sz="1800" b="1" i="0" u="none" strike="noStrike" baseline="0" dirty="0">
                <a:latin typeface="Lato-Bold"/>
              </a:rPr>
            </a:br>
            <a:r>
              <a:rPr lang="pt-BR" sz="1800" b="1" i="0" u="none" strike="noStrike" baseline="0" dirty="0">
                <a:latin typeface="Lato-Bold"/>
              </a:rPr>
              <a:t>Da Assessoria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96752"/>
            <a:ext cx="8229600" cy="5131152"/>
          </a:xfrm>
        </p:spPr>
        <p:txBody>
          <a:bodyPr>
            <a:noAutofit/>
          </a:bodyPr>
          <a:lstStyle/>
          <a:p>
            <a:pPr marL="0" indent="0" algn="ctr">
              <a:buNone/>
            </a:pPr>
            <a:r>
              <a:rPr lang="pt-BR" sz="1400" b="1" i="0" u="none" strike="noStrike" baseline="0" dirty="0">
                <a:latin typeface="Times New Roman" panose="02020603050405020304" pitchFamily="18" charset="0"/>
                <a:cs typeface="Times New Roman" panose="02020603050405020304" pitchFamily="18" charset="0"/>
              </a:rPr>
              <a:t>Subsecção I</a:t>
            </a:r>
          </a:p>
          <a:p>
            <a:pPr marL="0" indent="0" algn="ctr">
              <a:buNone/>
            </a:pPr>
            <a:r>
              <a:rPr lang="pt-BR" sz="1400" b="1" i="0" u="none" strike="noStrike" baseline="0" dirty="0">
                <a:latin typeface="Times New Roman" panose="02020603050405020304" pitchFamily="18" charset="0"/>
                <a:cs typeface="Times New Roman" panose="02020603050405020304" pitchFamily="18" charset="0"/>
              </a:rPr>
              <a:t>Das Assessorias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Organizar e manter atualizados os arquivos das atas referentes às reuniões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Auxiliar na redação dos discursos e pronunciamentos do presidente e demais autoridades, redigindo as minutas necessárias para transmitir a mensagem;</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Assessorar os Vereadores nos assuntos técnicos e legislativos da Câmara.</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a:t>
            </a:r>
            <a:r>
              <a:rPr lang="pt-BR" sz="1300" b="0" i="0" u="none" strike="noStrike" baseline="0" dirty="0">
                <a:latin typeface="Times New Roman" panose="02020603050405020304" pitchFamily="18" charset="0"/>
                <a:cs typeface="Times New Roman" panose="02020603050405020304" pitchFamily="18" charset="0"/>
              </a:rPr>
              <a:t>O ocupante deste cargo, classificado como Cargo em Comissão, de livre nomeação e exoneração, deve possuir no </a:t>
            </a:r>
            <a:r>
              <a:rPr lang="pt-BR" sz="1300" b="1" i="0" u="none" strike="noStrike" baseline="0" dirty="0">
                <a:latin typeface="Times New Roman" panose="02020603050405020304" pitchFamily="18" charset="0"/>
                <a:cs typeface="Times New Roman" panose="02020603050405020304" pitchFamily="18" charset="0"/>
              </a:rPr>
              <a:t>mínimo nível técnico</a:t>
            </a:r>
            <a:r>
              <a:rPr lang="pt-BR" sz="1300" b="0" i="0" u="none" strike="noStrike" baseline="0" dirty="0">
                <a:latin typeface="Times New Roman" panose="02020603050405020304" pitchFamily="18" charset="0"/>
                <a:cs typeface="Times New Roman" panose="02020603050405020304" pitchFamily="18" charset="0"/>
              </a:rPr>
              <a:t>, ou amplo conhecimento sobre todos os temas referentes ao Poder Legislativo ou comprovada experiência na área e conhecimento sobre Administração Pública, bem como ser possuidor de conduta e reputação ilibada.</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2612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SECÇÃO IV</a:t>
            </a:r>
            <a:br>
              <a:rPr lang="pt-BR" sz="1800" b="1" i="0" u="none" strike="noStrike" baseline="0" dirty="0">
                <a:latin typeface="Lato-Bold"/>
              </a:rPr>
            </a:br>
            <a:r>
              <a:rPr lang="pt-BR" sz="1800" b="1" i="0" u="none" strike="noStrike" baseline="0" dirty="0">
                <a:latin typeface="Lato-Bold"/>
              </a:rPr>
              <a:t>Da Assessoria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96752"/>
            <a:ext cx="8229600" cy="5131152"/>
          </a:xfrm>
        </p:spPr>
        <p:txBody>
          <a:bodyPr>
            <a:noAutofit/>
          </a:bodyPr>
          <a:lstStyle/>
          <a:p>
            <a:pPr marL="0" indent="0" algn="ctr">
              <a:buNone/>
            </a:pPr>
            <a:r>
              <a:rPr lang="pt-BR" sz="1400" b="1" i="0" u="none" strike="noStrike" baseline="0" dirty="0">
                <a:latin typeface="Times New Roman" panose="02020603050405020304" pitchFamily="18" charset="0"/>
                <a:cs typeface="Times New Roman" panose="02020603050405020304" pitchFamily="18" charset="0"/>
              </a:rPr>
              <a:t>Subsecção I</a:t>
            </a:r>
          </a:p>
          <a:p>
            <a:pPr marL="0" indent="0" algn="ctr">
              <a:buNone/>
            </a:pPr>
            <a:r>
              <a:rPr lang="pt-BR" sz="1400" b="1" i="0" u="none" strike="noStrike" baseline="0" dirty="0">
                <a:latin typeface="Times New Roman" panose="02020603050405020304" pitchFamily="18" charset="0"/>
                <a:cs typeface="Times New Roman" panose="02020603050405020304" pitchFamily="18" charset="0"/>
              </a:rPr>
              <a:t>Das Assessorias</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25. </a:t>
            </a:r>
            <a:r>
              <a:rPr lang="pt-BR" sz="1300" b="0" i="0" u="none" strike="noStrike" baseline="0" dirty="0">
                <a:latin typeface="Times New Roman" panose="02020603050405020304" pitchFamily="18" charset="0"/>
                <a:cs typeface="Times New Roman" panose="02020603050405020304" pitchFamily="18" charset="0"/>
              </a:rPr>
              <a:t>A </a:t>
            </a:r>
            <a:r>
              <a:rPr lang="pt-BR" sz="1300" b="1" i="0" u="none" strike="noStrike" baseline="0" dirty="0">
                <a:latin typeface="Times New Roman" panose="02020603050405020304" pitchFamily="18" charset="0"/>
                <a:cs typeface="Times New Roman" panose="02020603050405020304" pitchFamily="18" charset="0"/>
              </a:rPr>
              <a:t>Assessoria de Imprensa, Marketing e Cerimonial</a:t>
            </a:r>
            <a:r>
              <a:rPr lang="pt-BR" sz="1300" b="0" i="0" u="none" strike="noStrike" baseline="0" dirty="0">
                <a:latin typeface="Times New Roman" panose="02020603050405020304" pitchFamily="18" charset="0"/>
                <a:cs typeface="Times New Roman" panose="02020603050405020304" pitchFamily="18" charset="0"/>
              </a:rPr>
              <a:t>, órgão de assessoramento imediato ao Presidente da Câmara Municipal, e aos Vereadores, tem por objetivos: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Manter o Presidente da Câmara Municipal informado sobre o noticiário de interesse do Município;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Elaborar e distribuir Boletim Informativo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Encaminhar para divulgação as notícias de interesse público aos meios de comunicação;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Desenvolver os serviços de divulgação, publicidade e propaganda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Receber, registrar e providenciar a distribuição de correspondência, jornais, revistas e outras publicações destinadas ao Município;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Providenciar a execução do cerimonial no âmbito do Município, sempre quando houver necessidade da participação de autoridades municipais, estaduais e/ou federais.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Organizar e participar de todos os eventos promovidos pela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a:t>
            </a:r>
            <a:r>
              <a:rPr lang="pt-BR" sz="1300" b="1" i="0" u="none" strike="noStrike" baseline="0" dirty="0">
                <a:latin typeface="Times New Roman" panose="02020603050405020304" pitchFamily="18" charset="0"/>
                <a:cs typeface="Times New Roman" panose="02020603050405020304" pitchFamily="18" charset="0"/>
              </a:rPr>
              <a:t>- </a:t>
            </a:r>
            <a:r>
              <a:rPr lang="pt-BR" sz="1300" b="0" i="0" u="none" strike="noStrike" baseline="0" dirty="0">
                <a:latin typeface="Times New Roman" panose="02020603050405020304" pitchFamily="18" charset="0"/>
                <a:cs typeface="Times New Roman" panose="02020603050405020304" pitchFamily="18" charset="0"/>
              </a:rPr>
              <a:t>Manter atualizado o site oficial da Câmara Municipal, gerenciando a disponibilização de matérias de interesse e dever público;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Gerenciar a transmissão das Sessões via internet, rádio e outras;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Executar outras atividades afins.</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a:t>
            </a:r>
            <a:r>
              <a:rPr lang="pt-BR" sz="1300" b="0" i="0" u="none" strike="noStrike" baseline="0" dirty="0">
                <a:latin typeface="Times New Roman" panose="02020603050405020304" pitchFamily="18" charset="0"/>
                <a:cs typeface="Times New Roman" panose="02020603050405020304" pitchFamily="18" charset="0"/>
              </a:rPr>
              <a:t>O ocupante deste cargo, classificado como Cargo em Comissão, de livre nomeação e exoneração, deve possuir no </a:t>
            </a:r>
            <a:r>
              <a:rPr lang="pt-BR" sz="1300" b="1" i="0" u="none" strike="noStrike" baseline="0" dirty="0">
                <a:latin typeface="Times New Roman" panose="02020603050405020304" pitchFamily="18" charset="0"/>
                <a:cs typeface="Times New Roman" panose="02020603050405020304" pitchFamily="18" charset="0"/>
              </a:rPr>
              <a:t>mínimo nível médio, amplo conhecimento sobre todos os temas referentes à Imprensa, Redação, marketing e Cerimonial</a:t>
            </a:r>
            <a:r>
              <a:rPr lang="pt-BR" sz="1300" b="0" i="0" u="none" strike="noStrike" baseline="0" dirty="0">
                <a:latin typeface="Times New Roman" panose="02020603050405020304" pitchFamily="18" charset="0"/>
                <a:cs typeface="Times New Roman" panose="02020603050405020304" pitchFamily="18" charset="0"/>
              </a:rPr>
              <a:t>, bem como ser possuidor de conduta ilibada.</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633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SECÇÃO I </a:t>
            </a:r>
            <a:br>
              <a:rPr lang="pt-BR" sz="1800" b="1" i="0" u="none" strike="noStrike" baseline="0" dirty="0">
                <a:latin typeface="Lato-Bold"/>
              </a:rPr>
            </a:br>
            <a:r>
              <a:rPr lang="pt-BR" sz="1800" b="1" i="0" u="none" strike="noStrike" baseline="0" dirty="0">
                <a:latin typeface="Lato-Bold"/>
              </a:rPr>
              <a:t>Da Diretoria de Gabinete, Administração e Finanças da Câmara.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96752"/>
            <a:ext cx="8229600" cy="5131152"/>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28. </a:t>
            </a:r>
            <a:r>
              <a:rPr lang="pt-BR" sz="1300" b="0" i="0" u="none" strike="noStrike" baseline="0" dirty="0">
                <a:latin typeface="Times New Roman" panose="02020603050405020304" pitchFamily="18" charset="0"/>
                <a:cs typeface="Times New Roman" panose="02020603050405020304" pitchFamily="18" charset="0"/>
              </a:rPr>
              <a:t>A Diretoria de Gabinete, Administração e Finanças da Câmara, órgão diretivo e de assessoramento direto e imediato ao Presidente da Câmara Municipal, tem por objetivo: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A execução das atividades relativas à administração de pessoal, material e expediente, protocolo e arquivo, zeladoria, copa, limpeza, controle de utilização e manutenção de veículos da Câmara, manutenção e atualização dos equipamentos periféricos, formalização dos atos do Poder Legislativo, orientar e executar a política financeira da Câmara, bem como executar atividades relativas ao recebimento, guarda e movimentação de valores, assessoramento do Presidente em assuntos econômico-financeiros e ainda as seguintes atribuições específicas: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Planejamento operacional e a execução das atividades de administração de pessoal, compreendendo recrutamento, seleção, admissão, alocação e remanejamento;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Supervisão da folha de pagamento e o controle dos atos formais de pessoal;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Gestão e manutenção do registro e controles funcionais, administração de planos de carreira, da política de técnicas e métodos de segurança e medicina do trabalho e demais assuntos relativos aos servidores municipais;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Organização e coordenação de programas de capacitação e desenvolvimentos de gestão de pessoas;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Coordenar os serviços de assistência ao servidor, de perícias médicas, de higiene e de segurança do trabalho;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Coordenar a realização de exames médicos </a:t>
            </a:r>
            <a:r>
              <a:rPr lang="pt-BR" sz="1300" b="0" i="0" u="none" strike="noStrike" baseline="0" dirty="0" err="1">
                <a:latin typeface="Times New Roman" panose="02020603050405020304" pitchFamily="18" charset="0"/>
                <a:cs typeface="Times New Roman" panose="02020603050405020304" pitchFamily="18" charset="0"/>
              </a:rPr>
              <a:t>pré</a:t>
            </a:r>
            <a:r>
              <a:rPr lang="pt-BR" sz="1300" b="0" i="0" u="none" strike="noStrike" baseline="0" dirty="0">
                <a:latin typeface="Times New Roman" panose="02020603050405020304" pitchFamily="18" charset="0"/>
                <a:cs typeface="Times New Roman" panose="02020603050405020304" pitchFamily="18" charset="0"/>
              </a:rPr>
              <a:t>-admissionais, para ingresso no Legislativo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Execução da política geral de gestão de pessoas, compreendendo a uniformização da concessão de benefícios, a gestão do plano de carreiras, a execução da avaliação de desempenho dos servidores ligados a diretoria e a implementação da política salarial;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Gestão das relações do Município com seus inativos, associações de servidores e sindicatos;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 Planejamento operacional dos serviços gerais de guarda, controle e distribuição de materiais, o aproveitamento ou alienação de materiais inservíveis;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Administração, controle e manutenção do patrimônio mobiliário e imobiliário do Município;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 - Administração dos meios de transporte da Câmara Municipal, compreendendo operação, controle e manutenção da frota de veículos leves, a normatização do controle, manutenção e uso da frota;</a:t>
            </a:r>
          </a:p>
          <a:p>
            <a:pPr marL="0" indent="0" algn="r">
              <a:buNone/>
            </a:pPr>
            <a:r>
              <a:rPr lang="pt-BR" sz="1300" dirty="0">
                <a:latin typeface="Times New Roman" panose="02020603050405020304" pitchFamily="18" charset="0"/>
                <a:cs typeface="Times New Roman" panose="02020603050405020304" pitchFamily="18" charset="0"/>
              </a:rPr>
              <a:t>Continua ...</a:t>
            </a:r>
            <a:endParaRPr lang="pt-BR" sz="13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844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SECÇÃO I </a:t>
            </a:r>
            <a:br>
              <a:rPr lang="pt-BR" sz="1800" b="1" i="0" u="none" strike="noStrike" baseline="0" dirty="0">
                <a:latin typeface="Lato-Bold"/>
              </a:rPr>
            </a:br>
            <a:r>
              <a:rPr lang="pt-BR" sz="1800" b="1" i="0" u="none" strike="noStrike" baseline="0" dirty="0">
                <a:latin typeface="Lato-Bold"/>
              </a:rPr>
              <a:t>Da Diretoria de Gabinete, Administração e Finanças da Câmara.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96752"/>
            <a:ext cx="8229600" cy="5131152"/>
          </a:xfrm>
        </p:spPr>
        <p:txBody>
          <a:bodyPr>
            <a:noAutofit/>
          </a:bodyPr>
          <a:lstStyle/>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XIII - Controle e fiscalização da frota de veículos leves e motocicletas;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XIV - Administração e controle da ocupação física dos prédios de uso do Legislativo, bem como o controle dos contratos de locação para instalação de unidades de serviço (quando houver);</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 - Supervisão dos serviços de guarda e vigilância dos referidos prédios;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 - Administração e controle dos contratos de prestação de serviços decorrentes de procedimentos licitatórios, de competência da Diretoria;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 - Administração e execução dos procedimentos licitatórios, inclusive publicação e controle dos atos comuns às diversas unidades, bem como sistematização e controle operacional de outras atividades correlatas;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XVIII - Planejar, orientar, executar e controlar as finanças da Câmara;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XIX - Coordenar os serviços de fiscalização no âmbito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 - Implantar as ações de planejamento;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 - Promover o controle de compras realizadas pelo Ente;</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XXII - Administração e controle da resolução de problemas na área de informática para as diversas Unidades Administrativas da Câmara;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XXIII - Prestar informações e Assessoramento a Presidência, a Mesa Diretora, Comissões e a quem requisitar;</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XXIV - Supervisionar todos os serviços de suas divisões;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 - Visar Certidões;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XXVI- Lavratura das Atas das Sessões e as obrigações através de suas divisões;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XXVII - Redigir e revisar atos de interesse do Poder Legislativo;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XXVIII - Executar outras tarefas que lhe forem atribuídas pelo Presidente.</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29. </a:t>
            </a:r>
            <a:r>
              <a:rPr lang="pt-BR" sz="1300" b="0" i="0" u="none" strike="noStrike" baseline="0" dirty="0">
                <a:latin typeface="Times New Roman" panose="02020603050405020304" pitchFamily="18" charset="0"/>
                <a:cs typeface="Times New Roman" panose="02020603050405020304" pitchFamily="18" charset="0"/>
              </a:rPr>
              <a:t>O cargo de Diretor de Gabinete, Administração e Finanças da Câmara é classificado como Cargo em Comissão, de livre nomeação e exoneração.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O ocupante deste cargo deve possuir no mínimo nível médio completo, conhecimento sobre o Poder Legislativo ou comprovada experiência na área, bem como ser possuidor de reputação ilibada</a:t>
            </a:r>
          </a:p>
        </p:txBody>
      </p:sp>
    </p:spTree>
    <p:extLst>
      <p:ext uri="{BB962C8B-B14F-4D97-AF65-F5344CB8AC3E}">
        <p14:creationId xmlns:p14="http://schemas.microsoft.com/office/powerpoint/2010/main" val="4190288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a:t>
            </a:r>
            <a:br>
              <a:rPr lang="pt-BR" sz="1800" b="1" i="0" u="none" strike="noStrike" baseline="0" dirty="0">
                <a:latin typeface="Lato-Bold"/>
              </a:rPr>
            </a:br>
            <a:r>
              <a:rPr lang="pt-BR" sz="1800" b="1" i="0" u="none" strike="noStrike" baseline="0" dirty="0">
                <a:latin typeface="Lato-Bold"/>
              </a:rPr>
              <a:t>Da Divisão de Gestão de Pessoas e Tesouraria.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96752"/>
            <a:ext cx="8229600" cy="5131152"/>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31. </a:t>
            </a:r>
            <a:r>
              <a:rPr lang="pt-BR" sz="1300" b="0" i="0" u="none" strike="noStrike" baseline="0" dirty="0">
                <a:latin typeface="Times New Roman" panose="02020603050405020304" pitchFamily="18" charset="0"/>
                <a:cs typeface="Times New Roman" panose="02020603050405020304" pitchFamily="18" charset="0"/>
              </a:rPr>
              <a:t>A </a:t>
            </a:r>
            <a:r>
              <a:rPr lang="pt-BR" sz="1300" b="1" i="0" u="none" strike="noStrike" baseline="0" dirty="0">
                <a:latin typeface="Times New Roman" panose="02020603050405020304" pitchFamily="18" charset="0"/>
                <a:cs typeface="Times New Roman" panose="02020603050405020304" pitchFamily="18" charset="0"/>
              </a:rPr>
              <a:t>Divisão de Gestão de Pessoas e Tesouraria</a:t>
            </a:r>
            <a:r>
              <a:rPr lang="pt-BR" sz="1300" b="0" i="0" u="none" strike="noStrike" baseline="0" dirty="0">
                <a:latin typeface="Times New Roman" panose="02020603050405020304" pitchFamily="18" charset="0"/>
                <a:cs typeface="Times New Roman" panose="02020603050405020304" pitchFamily="18" charset="0"/>
              </a:rPr>
              <a:t>, órgão de direção intermediária, tem por objetivo: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Acompanhar programação e a realização de concursos públicos e processos seletivos para a seleção de pessoal para a Câmara;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Efetuar o cadastro no respectivo sistema, da documentação recebida e protocolada pela comissão de realização de concursos públicos e processos seletivos, acompanhando o envio no APLIC;</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Convocar os candidatos aprovados/classificados nos certames, quando oficiado pelo Gestor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Efetuar publicação junto aos endereços eletrônicos, no Portal da Transparência, no mural oficial do município e demais órgãos competentes, atos pertinentes aos concursos públicos e processos seletivos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Manter atualizada a relação dos aprovados em concurso público e classificados em processos seletivos;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Controlar o número de vagas de admissão através de concurso público e processos seletivos;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Gerenciar o sistema de controle de frequência de trabalho, através de relógio ponto ou qualquer outro tipo de registro;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Coletar, preparar e proceder aos lançamentos dos dados necessários à elaboração da folha de pagamento, bem como providenciar a sua execução dentro do prazo estabelecido;</a:t>
            </a:r>
          </a:p>
          <a:p>
            <a:pPr marL="0" indent="0" algn="l">
              <a:buNone/>
            </a:pPr>
            <a:r>
              <a:rPr lang="pt-BR" sz="1300" b="0" i="0" u="none" strike="noStrike" baseline="0" dirty="0">
                <a:latin typeface="Times New Roman" panose="02020603050405020304" pitchFamily="18" charset="0"/>
                <a:cs typeface="Times New Roman" panose="02020603050405020304" pitchFamily="18" charset="0"/>
              </a:rPr>
              <a:t>IX - Lançar as irregularidades de frequência dos funcionários no sistema de controle;</a:t>
            </a:r>
            <a:r>
              <a:rPr lang="pt-BR" sz="1800" b="0" i="0" u="none" strike="noStrike" baseline="0" dirty="0">
                <a:latin typeface="Lato-Regular"/>
              </a:rPr>
              <a:t> </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 Submeter a folha de pagamento à Controladoria Geral;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Elaborar e arquivar a documentação de todos os servidores públicos municipais;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 - Organizar e manter atualizado o cadastro qualitativo e quantitativo dos funcionários do Município;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XIII - Orientar os servidores sobre as normativas referentes à disciplina, direitos e deveres;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XIV - Controlar o trâmite do processo avaliativo do servidor em estágio probatório e servidores efetivados;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 - Orientar, cobrar e receber a escala anual de férias e licença prêmio dos servidores municipais de todas as secretárias, e encaminhar para o setor responsável pela elaboração das portarias.</a:t>
            </a:r>
          </a:p>
          <a:p>
            <a:pPr marL="0" indent="0" algn="just">
              <a:buNone/>
            </a:pPr>
            <a:endParaRPr lang="pt-BR" sz="1300" dirty="0">
              <a:latin typeface="Times New Roman" panose="02020603050405020304" pitchFamily="18" charset="0"/>
              <a:cs typeface="Times New Roman" panose="02020603050405020304" pitchFamily="18" charset="0"/>
            </a:endParaRPr>
          </a:p>
          <a:p>
            <a:pPr marL="0" indent="0" algn="r">
              <a:buNone/>
            </a:pPr>
            <a:r>
              <a:rPr lang="pt-BR" sz="1300" b="0" i="0" u="none" strike="noStrike" baseline="0" dirty="0">
                <a:latin typeface="Times New Roman" panose="02020603050405020304" pitchFamily="18" charset="0"/>
                <a:cs typeface="Times New Roman" panose="02020603050405020304" pitchFamily="18" charset="0"/>
              </a:rPr>
              <a:t>Continua ...</a:t>
            </a:r>
          </a:p>
        </p:txBody>
      </p:sp>
    </p:spTree>
    <p:extLst>
      <p:ext uri="{BB962C8B-B14F-4D97-AF65-F5344CB8AC3E}">
        <p14:creationId xmlns:p14="http://schemas.microsoft.com/office/powerpoint/2010/main" val="3511707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a:t>
            </a:r>
            <a:br>
              <a:rPr lang="pt-BR" sz="1800" b="1" i="0" u="none" strike="noStrike" baseline="0" dirty="0">
                <a:latin typeface="Lato-Bold"/>
              </a:rPr>
            </a:br>
            <a:r>
              <a:rPr lang="pt-BR" sz="1800" b="1" i="0" u="none" strike="noStrike" baseline="0" dirty="0">
                <a:latin typeface="Lato-Bold"/>
              </a:rPr>
              <a:t>Da Divisão de Gestão de Pessoas e Tesouraria.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78168"/>
            <a:ext cx="8229600" cy="5131152"/>
          </a:xfrm>
        </p:spPr>
        <p:txBody>
          <a:bodyPr>
            <a:noAutofit/>
          </a:bodyPr>
          <a:lstStyle/>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 - Manter atualizado as anotações do tempo de serviço, em conformidade com a lei;</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 - Compilar dados e elaborar relatórios referentes a promoções e adicionais, em conformidade com a lei;</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XVIII - Elaborar as tabelas salariais dos servidores relativas ao reajuste geral anual (RGA), reenquadramento e demais normativas;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XIX - Controlar os documentos exigidos para fins de pagamento das vantagens previstas em lei;</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 - Controlar e autorizar as margens consignáveis dos servidores municipais;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 - Elaborar o contrato por Tempo Determinado e indeterminado, termo aditivo, termo de distrato e rescisão contratual previsto em Lei;</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XXII - Encaminhar, acompanhar o processo de realização das perícias médicas dos servidores públicos municipais, de acordo com o preconizado na legislação;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XXIII - Tomar as providências determinadas pela Comissão de Processo Administrativo Disciplinar;</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XXIV - Receber e protocolar as autorizações de viagens dos servidores devidamente autorizadas por quem de direito;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 Alimentar em prazo hábil os sistemas da RAIS, DIRF, SEFIP e ESOCIAL, e outros relativos ao setor.</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XXVI - Elaborar o caixa da Câmara Municipal, onde deve conter toda a movimentação financeira;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XXVII - Manter as contas bancárias devidamente conciliadas;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XXVIII - Conferir todos os valores pagos;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XXIX - Receber e controlar valores e títulos da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 - Efetuar o cronograma de desembolso da Câmara Municipal, definindo prioridades nos pagamentos;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XXXI - Descontar e recolher as obrigações sociais, trabalhistas e fiscais;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XXXII - Efetuar o pagamento por via bancária através de ordem de pagamento ou transferência;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XXXIII - Manter atualizado o demonstrativo dos saldos bancários;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XXXIV - Manter atualizado o controle de contas a pagar;</a:t>
            </a:r>
          </a:p>
          <a:p>
            <a:pPr marL="0" indent="0" algn="just">
              <a:buNone/>
            </a:pPr>
            <a:endParaRPr lang="pt-BR" sz="1300" dirty="0">
              <a:latin typeface="Times New Roman" panose="02020603050405020304" pitchFamily="18" charset="0"/>
              <a:cs typeface="Times New Roman" panose="02020603050405020304" pitchFamily="18" charset="0"/>
            </a:endParaRPr>
          </a:p>
          <a:p>
            <a:pPr marL="0" indent="0" algn="r">
              <a:buNone/>
            </a:pPr>
            <a:r>
              <a:rPr lang="pt-BR" sz="1300" b="0" i="0" u="none" strike="noStrike" baseline="0" dirty="0">
                <a:latin typeface="Times New Roman" panose="02020603050405020304" pitchFamily="18" charset="0"/>
                <a:cs typeface="Times New Roman" panose="02020603050405020304" pitchFamily="18" charset="0"/>
              </a:rPr>
              <a:t>Continua ...</a:t>
            </a:r>
          </a:p>
        </p:txBody>
      </p:sp>
    </p:spTree>
    <p:extLst>
      <p:ext uri="{BB962C8B-B14F-4D97-AF65-F5344CB8AC3E}">
        <p14:creationId xmlns:p14="http://schemas.microsoft.com/office/powerpoint/2010/main" val="722961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a:t>
            </a:r>
            <a:br>
              <a:rPr lang="pt-BR" sz="1800" b="1" i="0" u="none" strike="noStrike" baseline="0" dirty="0">
                <a:latin typeface="Lato-Bold"/>
              </a:rPr>
            </a:br>
            <a:r>
              <a:rPr lang="pt-BR" sz="1800" b="1" i="0" u="none" strike="noStrike" baseline="0" dirty="0">
                <a:latin typeface="Lato-Bold"/>
              </a:rPr>
              <a:t>Da Divisão de Gestão de Pessoas e Tesouraria.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78168"/>
            <a:ext cx="8229600" cy="5131152"/>
          </a:xfrm>
        </p:spPr>
        <p:txBody>
          <a:bodyPr>
            <a:noAutofit/>
          </a:bodyPr>
          <a:lstStyle/>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XXXV - Planejar, orientar e executar o lançamento, arrecadação, fiscalização e controle das receitas municipais;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XXXVI - Assinar, conjuntamente com o ordenador de despesas, ordens de pagamento para movimentação das diversas contas bancárias.</a:t>
            </a:r>
          </a:p>
          <a:p>
            <a:pPr marL="0" indent="0" algn="just">
              <a:buNone/>
            </a:pPr>
            <a:endParaRPr lang="pt-BR" sz="1300" b="0" i="0" u="none" strike="noStrike" baseline="0" dirty="0">
              <a:latin typeface="Times New Roman" panose="02020603050405020304" pitchFamily="18" charset="0"/>
              <a:cs typeface="Times New Roman" panose="02020603050405020304" pitchFamily="18" charset="0"/>
            </a:endParaRP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§1º. </a:t>
            </a:r>
            <a:r>
              <a:rPr lang="pt-BR" sz="1300" b="0" i="0" u="none" strike="noStrike" baseline="0" dirty="0">
                <a:latin typeface="Times New Roman" panose="02020603050405020304" pitchFamily="18" charset="0"/>
                <a:cs typeface="Times New Roman" panose="02020603050405020304" pitchFamily="18" charset="0"/>
              </a:rPr>
              <a:t>As atribuições desta divisão serão executadas e desempenhadas pelo Gerente/Chefe da Divisão, e pelo Tesoureiro.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§2º. </a:t>
            </a:r>
            <a:r>
              <a:rPr lang="pt-BR" sz="1300" b="0" i="0" u="none" strike="noStrike" baseline="0" dirty="0">
                <a:latin typeface="Times New Roman" panose="02020603050405020304" pitchFamily="18" charset="0"/>
                <a:cs typeface="Times New Roman" panose="02020603050405020304" pitchFamily="18" charset="0"/>
              </a:rPr>
              <a:t>A função de Tesoureiro é classificado como Função Gratificada, de livre nomeação, que deve ser ocupada por um servidor público efetivo.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§3º. </a:t>
            </a:r>
            <a:r>
              <a:rPr lang="pt-BR" sz="1300" b="0" i="0" u="none" strike="noStrike" baseline="0" dirty="0">
                <a:latin typeface="Times New Roman" panose="02020603050405020304" pitchFamily="18" charset="0"/>
                <a:cs typeface="Times New Roman" panose="02020603050405020304" pitchFamily="18" charset="0"/>
              </a:rPr>
              <a:t>O ocupante do cargo de Chefe de Divisão é classificado como Cargo em Comissão, de livre nomeação e exoneração, cujo ocupante deve possuir amplo conhecimento sobre as atribuições da Divisão, ter no mínimo nível técnico, amplo conhecimento sobre Administração Pública ou comprovada experiência na área, bem como ser possuidor de conduta e reputação ilibada.</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226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325121-57EE-D2F5-3571-B7FDAF87C8E2}"/>
              </a:ext>
            </a:extLst>
          </p:cNvPr>
          <p:cNvSpPr>
            <a:spLocks noGrp="1"/>
          </p:cNvSpPr>
          <p:nvPr>
            <p:ph type="title"/>
          </p:nvPr>
        </p:nvSpPr>
        <p:spPr>
          <a:xfrm>
            <a:off x="457200" y="-13394"/>
            <a:ext cx="8229600" cy="634082"/>
          </a:xfrm>
        </p:spPr>
        <p:txBody>
          <a:bodyPr>
            <a:normAutofit/>
          </a:bodyPr>
          <a:lstStyle/>
          <a:p>
            <a:pPr marL="0" indent="0"/>
            <a:r>
              <a:rPr lang="pt-BR" sz="1800" b="1" i="0" u="none" strike="noStrike" baseline="0" dirty="0">
                <a:latin typeface="Lato-Bold"/>
              </a:rPr>
              <a:t>Lei Orgânica do Município</a:t>
            </a:r>
            <a:endParaRPr lang="pt-BR" sz="1800" dirty="0"/>
          </a:p>
        </p:txBody>
      </p:sp>
      <p:sp>
        <p:nvSpPr>
          <p:cNvPr id="3" name="Espaço Reservado para Conteúdo 2">
            <a:extLst>
              <a:ext uri="{FF2B5EF4-FFF2-40B4-BE49-F238E27FC236}">
                <a16:creationId xmlns:a16="http://schemas.microsoft.com/office/drawing/2014/main" id="{101B0AE6-0AEF-A73C-C492-2EEE5E0A28F3}"/>
              </a:ext>
            </a:extLst>
          </p:cNvPr>
          <p:cNvSpPr>
            <a:spLocks noGrp="1"/>
          </p:cNvSpPr>
          <p:nvPr>
            <p:ph idx="1"/>
          </p:nvPr>
        </p:nvSpPr>
        <p:spPr>
          <a:xfrm>
            <a:off x="457200" y="620688"/>
            <a:ext cx="8229600" cy="4925144"/>
          </a:xfrm>
        </p:spPr>
        <p:txBody>
          <a:bodyPr>
            <a:normAutofit fontScale="25000" lnSpcReduction="20000"/>
          </a:bodyPr>
          <a:lstStyle/>
          <a:p>
            <a:pPr marL="0" indent="0" algn="just">
              <a:lnSpc>
                <a:spcPct val="150000"/>
              </a:lnSpc>
              <a:spcBef>
                <a:spcPts val="0"/>
              </a:spcBef>
              <a:buNone/>
            </a:pPr>
            <a:r>
              <a:rPr lang="pt-BR" sz="5200" b="1" dirty="0">
                <a:effectLst/>
                <a:latin typeface="Times New Roman" panose="02020603050405020304" pitchFamily="18" charset="0"/>
                <a:ea typeface="Calibri" panose="020F0502020204030204" pitchFamily="34" charset="0"/>
                <a:cs typeface="Times New Roman" panose="02020603050405020304" pitchFamily="18" charset="0"/>
              </a:rPr>
              <a:t>Art. 25. </a:t>
            </a: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Ao Presidente da Mesa Diretora da Câmara Municipal, entre outras atribuições, compete:</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I ‑ representar a Câmara Municipal em juízo ou fora dele;</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II ‑ dirigir, executar e disciplinar os trabalhos legislativos e administrativos da Câmara;</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III ‑ interpretar e fazer cumprir o Regimento Interno da Câmara Municipal;</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IV ‑ promulgar as resoluções e os decretos legislativos, bem como as leis com sanção tácita;</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V ‑ promulgar as leis cujos vetos tenham sido rejeitados pelo plenário nos casos que se enquadrem nas formas estipuladas no art. 66 e seus parágrafos da Constituição Federal;</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VI ‑ fazer publicar os atos da Mesa Diretora, bem como as resoluções, os decretos legislativos e as Leis por ele promulgadas;</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VII ‑ requisitar o numerário destinado às despesas da Câmara;</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VIII ‑ declarar extinto o mandato do Prefeito, Vice‑Prefeito e Vereadores, nos casos previstos em lei;</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IX ‑ substituir o Prefeito Municipal nos casos de licença, impedimento e vaga de Vice‑Prefeito, não podendo recusar a substituição sob pena de extinção de seu mandato de Presidente;</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 ‑ representar sobre inconstitucionalidade de lei ou ato municipal, em cumprimento a deliberação da Câmara Municipal;</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XI ‑ solicitar a intervenção no Município, nos casos admitidos pelo art. 35 da Constituição Federal e de acordo com a letra “a” do § 1º do art. 189 dá Constituição Estadual;</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XII ‑ manter a ordem no recinto da Câmara Municipal, podendo solicitar força policial necessária para esse fim;</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XIII ‑ manter na sede da Câmara Municipal as contas da Câmara, desde o dia 15 de fevereiro até o dia 15 de abril de cada ano, ficando as mesmas à disposição dos contribuintes para livre exame e apreciação;</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XIV ‑ remeter ao Tribunal de Contas do Estado as contas da Câmara, juntamente com as impugnações apresentadas pelos contribuintes, dentro de vinte e quatro horas após vencido o prazo definido no inciso anterior;</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XV – convocar a Câmara extraordinariamente, quando houver matéria de interesse público e urgente a deliberar;</a:t>
            </a:r>
          </a:p>
          <a:p>
            <a:pPr marL="0" indent="0" algn="just">
              <a:lnSpc>
                <a:spcPct val="150000"/>
              </a:lnSpc>
              <a:spcBef>
                <a:spcPts val="0"/>
              </a:spcBef>
              <a:buNone/>
            </a:pPr>
            <a:r>
              <a:rPr lang="pt-BR" sz="5200" dirty="0">
                <a:effectLst/>
                <a:latin typeface="Times New Roman" panose="02020603050405020304" pitchFamily="18" charset="0"/>
                <a:ea typeface="Calibri" panose="020F0502020204030204" pitchFamily="34" charset="0"/>
                <a:cs typeface="Times New Roman" panose="02020603050405020304" pitchFamily="18" charset="0"/>
              </a:rPr>
              <a:t>XVI ‑ remeter ao Tribunal de Contas do Estado, mensalmente, até o último dia do mês subsequente, os balancetes da Câmara Municipal.</a:t>
            </a:r>
          </a:p>
          <a:p>
            <a:pPr marL="0" indent="0" algn="just">
              <a:buNone/>
            </a:pPr>
            <a:endParaRPr lang="pt-BR" sz="1800" b="1" i="0" u="none" strike="noStrike" baseline="0" dirty="0">
              <a:latin typeface="Lato-Bold"/>
            </a:endParaRPr>
          </a:p>
        </p:txBody>
      </p:sp>
    </p:spTree>
    <p:extLst>
      <p:ext uri="{BB962C8B-B14F-4D97-AF65-F5344CB8AC3E}">
        <p14:creationId xmlns:p14="http://schemas.microsoft.com/office/powerpoint/2010/main" val="131658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II</a:t>
            </a:r>
            <a:br>
              <a:rPr lang="pt-BR" sz="1800" b="1" i="0" u="none" strike="noStrike" baseline="0" dirty="0">
                <a:latin typeface="Lato-Bold"/>
              </a:rPr>
            </a:br>
            <a:r>
              <a:rPr lang="pt-BR" sz="1800" b="1" i="0" u="none" strike="noStrike" baseline="0" dirty="0">
                <a:latin typeface="Lato-Bold"/>
              </a:rPr>
              <a:t>Divisão de Compras, frotas e Almoxarifado.</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78168"/>
            <a:ext cx="8229600" cy="5131152"/>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32. </a:t>
            </a:r>
            <a:r>
              <a:rPr lang="pt-BR" sz="1300" b="0" i="0" u="none" strike="noStrike" baseline="0" dirty="0">
                <a:latin typeface="Times New Roman" panose="02020603050405020304" pitchFamily="18" charset="0"/>
                <a:cs typeface="Times New Roman" panose="02020603050405020304" pitchFamily="18" charset="0"/>
              </a:rPr>
              <a:t>A Divisão de Compras, frotas e Almoxarifado, órgão de direção intermediária, tem por objetivo: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Administrar a execução dos procedimentos licitatórios, em todas as etapas;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Conhecer a necessidade de consumo de cada órgão, evitando que suas solicitações venham provocar acúmulo de pedidos desnecessários;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Proceder à catalogação ordenada dos materiais e/ou produtos nos sistemas informatizados;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Contatar fornecedores para saber a evolução do mercado, com vistas a ampliar fontes de compras, negociação e análise de preços e ofertas;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Acompanhar o andamento dos processos, que dão origem aos documentos que serão entregues aos fornecedores, autorizando as entregas imediatas ou com prazos dos materiais;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Analisar toda compra efetuada para garantir baixos custos e melhor qualidade dos materiais;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Garantir fontes de confiança para o fornecimento dos materiais, assim como assegurar a entrega dos materiais comprados;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Verificar a posição do estoque, examinando o volume de mercadoria e calculando as necessidades futuras para os pedidos de requisição;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Receber materiais providenciando a guarda ordenada quanto à estocagem e identificação dos itens;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 Zelar pela conservação dos materiais estocados, providenciando as condições necessárias para armazenamento;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Separar os materiais a serem distribuídos aos órgãos requisitantes;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 - Expedir os relatórios de controle de estoque incluindo atestado de recebimento, boletim, saída de materiais e relatório de movimento do mês;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XIII - Efetuar inventários, utilizando procedimentos específicos e demais atividades correlatas;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XIV - Promover o controle de compras realizadas pela Câmara Municipal de Vereadores;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 – Acompanhar a vigência da documentação e seguro de veículos e equipamentos, com cópia de NF, Termo de garantia;</a:t>
            </a:r>
          </a:p>
          <a:p>
            <a:pPr marL="0" indent="0" algn="just">
              <a:buNone/>
            </a:pPr>
            <a:endParaRPr lang="pt-BR" sz="1300" dirty="0">
              <a:latin typeface="Times New Roman" panose="02020603050405020304" pitchFamily="18" charset="0"/>
              <a:cs typeface="Times New Roman" panose="02020603050405020304" pitchFamily="18" charset="0"/>
            </a:endParaRPr>
          </a:p>
          <a:p>
            <a:pPr marL="0" indent="0" algn="r">
              <a:buNone/>
            </a:pPr>
            <a:r>
              <a:rPr lang="pt-BR" sz="1300" b="1" i="0" u="none" strike="noStrike" baseline="0" dirty="0">
                <a:latin typeface="Times New Roman" panose="02020603050405020304" pitchFamily="18" charset="0"/>
                <a:cs typeface="Times New Roman" panose="02020603050405020304" pitchFamily="18" charset="0"/>
              </a:rPr>
              <a:t>Continua ...</a:t>
            </a:r>
          </a:p>
        </p:txBody>
      </p:sp>
    </p:spTree>
    <p:extLst>
      <p:ext uri="{BB962C8B-B14F-4D97-AF65-F5344CB8AC3E}">
        <p14:creationId xmlns:p14="http://schemas.microsoft.com/office/powerpoint/2010/main" val="203369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II</a:t>
            </a:r>
            <a:br>
              <a:rPr lang="pt-BR" sz="1800" b="1" i="0" u="none" strike="noStrike" baseline="0" dirty="0">
                <a:latin typeface="Lato-Bold"/>
              </a:rPr>
            </a:br>
            <a:r>
              <a:rPr lang="pt-BR" sz="1800" b="1" i="0" u="none" strike="noStrike" baseline="0" dirty="0">
                <a:latin typeface="Lato-Bold"/>
              </a:rPr>
              <a:t>Divisão de Compras, frotas e Almoxarifado.</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78168"/>
            <a:ext cx="8229600" cy="5131152"/>
          </a:xfrm>
        </p:spPr>
        <p:txBody>
          <a:bodyPr>
            <a:noAutofit/>
          </a:bodyPr>
          <a:lstStyle/>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 - Manter arquivo individual de cada veículo, máquina e equipamento, por diretoria, das condições do </a:t>
            </a:r>
            <a:r>
              <a:rPr lang="pt-BR" sz="1300" b="0" i="0" u="none" strike="noStrike" baseline="0" dirty="0" err="1">
                <a:latin typeface="Times New Roman" panose="02020603050405020304" pitchFamily="18" charset="0"/>
                <a:cs typeface="Times New Roman" panose="02020603050405020304" pitchFamily="18" charset="0"/>
              </a:rPr>
              <a:t>horímetro</a:t>
            </a:r>
            <a:r>
              <a:rPr lang="pt-BR" sz="1300" b="0" i="0" u="none" strike="noStrike" baseline="0" dirty="0">
                <a:latin typeface="Times New Roman" panose="02020603050405020304" pitchFamily="18" charset="0"/>
                <a:cs typeface="Times New Roman" panose="02020603050405020304" pitchFamily="18" charset="0"/>
              </a:rPr>
              <a:t>/velocímetro, troca de óleo, pneus e demais informações úteis para maior vida útil;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 - Acompanhar a revisão nas concessionárias autorizadas, em caso de veículos, maquinário e equipamentos novos;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XVIII - Fiscalizar a frota de veículo, máquina e equipamento do Município, quanto a normatização da operação, controle e manutenção;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XIX - Contatar com empresa prestadora de serviço de qualquer natureza relativa a Frotas;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 - Gerenciar a aquisição de peças e combustíveis junto às empresas;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 - Proceder com o controle da frota de veículos e maquinários do Município de modo a atender às determinações do Tribunal de Contas do Estado – TCE-MT;</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XXII - Acompanhar a qualificação de condutores servidores, cedidos ou contratados para conduzir veículos patrimoniados na Câmara Municipal de Vereadores;</a:t>
            </a:r>
          </a:p>
          <a:p>
            <a:pPr marL="0" indent="0" algn="just">
              <a:buNone/>
            </a:pPr>
            <a:endParaRPr lang="pt-BR" sz="1300" b="0" i="0" u="none" strike="noStrike" baseline="0" dirty="0">
              <a:latin typeface="Times New Roman" panose="02020603050405020304" pitchFamily="18" charset="0"/>
              <a:cs typeface="Times New Roman" panose="02020603050405020304" pitchFamily="18" charset="0"/>
            </a:endParaRP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§1º. </a:t>
            </a:r>
            <a:r>
              <a:rPr lang="pt-BR" sz="1300" b="0" i="0" u="none" strike="noStrike" baseline="0" dirty="0">
                <a:latin typeface="Times New Roman" panose="02020603050405020304" pitchFamily="18" charset="0"/>
                <a:cs typeface="Times New Roman" panose="02020603050405020304" pitchFamily="18" charset="0"/>
              </a:rPr>
              <a:t>As atribuições desta divisão serão executadas e desempenhadas pelo Gerente/Chefe da Divisão, e pelo Agente de Compras, auxiliados pela Comissão Permanente de Assessoramento de Compras e Licitação.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§2º. </a:t>
            </a:r>
            <a:r>
              <a:rPr lang="pt-BR" sz="1300" b="0" i="0" u="none" strike="noStrike" baseline="0" dirty="0">
                <a:latin typeface="Times New Roman" panose="02020603050405020304" pitchFamily="18" charset="0"/>
                <a:cs typeface="Times New Roman" panose="02020603050405020304" pitchFamily="18" charset="0"/>
              </a:rPr>
              <a:t>A função de Agente de Compras é classificado como Função Gratificada, de livre nomeação, que deve ser ocupado por um servidor público efetivo nos termos do disposto na nova Lei de Licitações e Contratos (lei 14.133/21), obedecidos os critérios e requisitos da mesma para sua ocupação.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§3º. </a:t>
            </a:r>
            <a:r>
              <a:rPr lang="pt-BR" sz="1300" b="0" i="0" u="none" strike="noStrike" baseline="0" dirty="0">
                <a:latin typeface="Times New Roman" panose="02020603050405020304" pitchFamily="18" charset="0"/>
                <a:cs typeface="Times New Roman" panose="02020603050405020304" pitchFamily="18" charset="0"/>
              </a:rPr>
              <a:t>O ocupante do cargo de Chefe de Divisão é classificado como Cargo em Comissão, de livre nomeação e exoneração, cujo ocupante deve possuir amplo conhecimento sobre as atribuições da Divisão, ter no mínimo nível técnico, amplo conhecimento sobre Administração Pública ou comprovada experiência na área, bem como ser possuidor de conduta e reputação ilibada.</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526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III</a:t>
            </a:r>
            <a:br>
              <a:rPr lang="pt-BR" sz="1800" b="1" i="0" u="none" strike="noStrike" baseline="0" dirty="0">
                <a:latin typeface="Lato-Bold"/>
              </a:rPr>
            </a:br>
            <a:r>
              <a:rPr lang="pt-BR" sz="1800" b="1" i="0" u="none" strike="noStrike" baseline="0" dirty="0">
                <a:latin typeface="Lato-Bold"/>
              </a:rPr>
              <a:t>Divisão de Patrimônio, Limpeza e Manutenção</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178168"/>
            <a:ext cx="8229600" cy="5131152"/>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33. </a:t>
            </a:r>
            <a:r>
              <a:rPr lang="pt-BR" sz="1300" b="0" i="0" u="none" strike="noStrike" baseline="0" dirty="0">
                <a:latin typeface="Times New Roman" panose="02020603050405020304" pitchFamily="18" charset="0"/>
                <a:cs typeface="Times New Roman" panose="02020603050405020304" pitchFamily="18" charset="0"/>
              </a:rPr>
              <a:t>Incumbe a </a:t>
            </a:r>
            <a:r>
              <a:rPr lang="pt-BR" sz="1300" b="1" i="0" u="none" strike="noStrike" baseline="0" dirty="0">
                <a:latin typeface="Times New Roman" panose="02020603050405020304" pitchFamily="18" charset="0"/>
                <a:cs typeface="Times New Roman" panose="02020603050405020304" pitchFamily="18" charset="0"/>
              </a:rPr>
              <a:t>Divisão de Patrimônio, Limpeza e Manutenção</a:t>
            </a:r>
            <a:r>
              <a:rPr lang="pt-BR" sz="1300" b="0" i="0" u="none" strike="noStrike" baseline="0" dirty="0">
                <a:latin typeface="Times New Roman" panose="02020603050405020304" pitchFamily="18" charset="0"/>
                <a:cs typeface="Times New Roman" panose="02020603050405020304" pitchFamily="18" charset="0"/>
              </a:rPr>
              <a:t>, órgão de direção intermediária, e tem por objetivo: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Coordenar, orientar e efetivar as atividades de cadastramento e tombamento dos bens patrimoniais, bem como manter o controle da distribuição, na forma da lei;</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Manter atualizado o registro dos bens móveis e imóveis do Poder Legislativo Municipal, promovendo inventários periódicos;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Gerenciar e controlar a movimentação de todos os bens móveis e imóveis da Câmara Municipal, mantendo os cadastros e registros atualizados;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Orientar e promover a avaliação, reavaliação e depreciação dos bens móveis e imóveis no âmbito do Poder Legislativo, para fins de uso, controle e registros, incorporação, seguro e locação e outras finalidades de interesse público;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Realizar inspeção e propor a alienação dos móveis e imóveis inservíveis ou de recuperação antieconômica;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Realizar verificação sob responsabilidade dos diversos setores quanto à mudança de responsabilidade;</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Responsabilizar-se pelo levantamento anual do inventário para elaboração do Balanço Geral;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Promover estudos, reuniões e apresentar sugestões para aperfeiçoamento do sistema;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Comunicar ao Gestor, e quando necessário tomar as providências cabíveis no caso de irregularidades constatadas;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 Disponibilizar informações sobre os bens móveis e imóveis públicos, a quem for de competência.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Exercer o controle das áreas de limpeza, coleta e destinação do lixo, de acordo com os padrões e limites fixados;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 - Dar destinação conveniente ao lixo coletado, de modo que não afete a saúde da população;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XIII - Realizar a limpeza das áreas pertencentes às instalações físicas do Poder Legislativo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XIV - Realizar ou requisitar que reparos e manutenções sejam efetuadas, visando manter o adequado funcionamento das instalações da Câmara.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 - Executar outras atividades atinentes à pasta.</a:t>
            </a:r>
          </a:p>
          <a:p>
            <a:pPr marL="0" indent="0" algn="just">
              <a:buNone/>
            </a:pPr>
            <a:endParaRPr lang="pt-BR" sz="1300" dirty="0">
              <a:latin typeface="Times New Roman" panose="02020603050405020304" pitchFamily="18" charset="0"/>
              <a:cs typeface="Times New Roman" panose="02020603050405020304" pitchFamily="18" charset="0"/>
            </a:endParaRPr>
          </a:p>
          <a:p>
            <a:pPr marL="0" indent="0" algn="r">
              <a:buNone/>
            </a:pPr>
            <a:r>
              <a:rPr lang="pt-BR" sz="1300" b="1" i="0" u="none" strike="noStrike" baseline="0" dirty="0">
                <a:latin typeface="Times New Roman" panose="02020603050405020304" pitchFamily="18" charset="0"/>
                <a:cs typeface="Times New Roman" panose="02020603050405020304" pitchFamily="18" charset="0"/>
              </a:rPr>
              <a:t>Continua ...</a:t>
            </a:r>
          </a:p>
        </p:txBody>
      </p:sp>
    </p:spTree>
    <p:extLst>
      <p:ext uri="{BB962C8B-B14F-4D97-AF65-F5344CB8AC3E}">
        <p14:creationId xmlns:p14="http://schemas.microsoft.com/office/powerpoint/2010/main" val="2884155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III</a:t>
            </a:r>
            <a:br>
              <a:rPr lang="pt-BR" sz="1800" b="1" i="0" u="none" strike="noStrike" baseline="0" dirty="0">
                <a:latin typeface="Lato-Bold"/>
              </a:rPr>
            </a:br>
            <a:r>
              <a:rPr lang="pt-BR" sz="1800" b="1" i="0" u="none" strike="noStrike" baseline="0" dirty="0">
                <a:latin typeface="Lato-Bold"/>
              </a:rPr>
              <a:t>Divisão de Patrimônio, Limpeza e Manutenção</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a:t>
            </a:r>
            <a:r>
              <a:rPr lang="pt-BR" sz="1300" b="0" i="0" u="none" strike="noStrike" baseline="0" dirty="0">
                <a:latin typeface="Times New Roman" panose="02020603050405020304" pitchFamily="18" charset="0"/>
                <a:cs typeface="Times New Roman" panose="02020603050405020304" pitchFamily="18" charset="0"/>
              </a:rPr>
              <a:t>O ocupante do cargo de Chefe de Divisão é classificado como Cargo em Comissão, de livre nomeação e exoneração, cujo ocupante deste deve possuir amplo conhecimento sobre as atribuições da Divisão, ter no mínimo nível técnico, amplo conhecimento sobre Administração Pública ou comprovada experiência na área, bem como ser possuidor de conduta e reputação ilibada.</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132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III</a:t>
            </a:r>
            <a:br>
              <a:rPr lang="pt-BR" sz="1800" b="1" i="0" u="none" strike="noStrike" baseline="0" dirty="0">
                <a:latin typeface="Lato-Bold"/>
              </a:rPr>
            </a:br>
            <a:r>
              <a:rPr lang="pt-BR" sz="1800" b="1" i="0" u="none" strike="noStrike" baseline="0" dirty="0">
                <a:latin typeface="Lato-Bold"/>
              </a:rPr>
              <a:t>Divisão de Patrimônio, Limpeza e Manutenção</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a:t>
            </a:r>
            <a:r>
              <a:rPr lang="pt-BR" sz="1300" b="0" i="0" u="none" strike="noStrike" baseline="0" dirty="0">
                <a:latin typeface="Times New Roman" panose="02020603050405020304" pitchFamily="18" charset="0"/>
                <a:cs typeface="Times New Roman" panose="02020603050405020304" pitchFamily="18" charset="0"/>
              </a:rPr>
              <a:t>O ocupante do cargo de Chefe de Divisão é classificado como Cargo em Comissão, de livre nomeação e exoneração, cujo ocupante deste deve possuir amplo conhecimento sobre as atribuições da Divisão, ter no mínimo nível técnico, amplo conhecimento sobre Administração Pública ou comprovada experiência na área, bem como ser possuidor de conduta e reputação ilibada.</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32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ASSISTENTE ADMINISTRATIVO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Escolaridade exigida: Ensino Médio Completo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Atribuições do Cargo: Executar serviços de apoio nas áreas de recursos humanos, administração, finanças e logística; atender fornecedores e munícipes, fornecendo e recebendo informações sobre produtos e serviços; tratar de documentos variados, cumprindo todo o procedimento necessário referente aos mesmos. Transcrever atas das sessões e registrar documentos oficiais; Receber e remessar correspondências e documentos; Cotação e Compras; Emitir requisições e empenhos; Emitir notas fiscais; Preparar e encaminhar documentos e correspondências oficiais internas e externas; Atender o público e esclarecer dúvidas sobre as funções pertinentes, independentes do meio de comunicação quando solicitado; Manter organizados arquivos, almoxarifados e cadastros; Alimentar os sistemas e programas correspondentes ao setor de lotação; operar sistemas de informática e office, digitação e digitalização; Instruir requerimentos e processos, realizando estudos e levantamentos de dados, observando prazos, normas e procedimentos legais; Prestação de contas e elaboração da folha de pagamento; Elaborar juntamente com o chefe imediato o plano de trabalho estratégico; Organizar, classificar, registrar, selecionar, catalogar, arquivar e desarquivar processos, documentos, relatórios, periódicos e outras publicações; Operar máquinas de fotocópia, fax, calculadoras, encadernadoras e outras máquinas de acordo com as necessidades do trabalho; Auxiliar nos processos de leilão, pregão e demais modalidades licitatórias de bens e serviços; Zelar pelo cumprimento das normas de saúde e segurança do trabalho e utilizar adequadamente equipamentos de proteção individual e coletiva; Participar de conselhos, comissões, conferências e audiências pública e fiscalizações de contrato, quando for designado pela chefia imediata ou gestor municipal; Compartilhar conhecimentos, treinamentos e ou atualizações pertinentes ao desenvolvimento de suas funções; Redigir Projetos de Lei, Justificativas, Indicações, Regulamentos, Contratos e outros atos de natureza administrativa, bem como Decretos, Resoluções e demais atos de natureza legislativa encaminhados pelo Presidente ou pelo Corpo Legislativo; E outras atividades afins.</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6983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AUDITOR PÚBLICO INTERNO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Escolaridade exigida: Ensino Superior</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Atribuições do cargo: Desenvolver atividades de avaliar o cumprimento das diretrizes, objetivos e metas previstas no Plano Plurianual, que realizado mediante análise de compatibilidade; verificar o atendimento das metas estabelecidas na Lei de Diretrizes Orçamentárias - LDO; verificar os limites e condições para realização de operações de créditos e inscrição de dívida em restos a pagar; verificar periodicamente a observância do limite dos gastos despendidos com pessoal e avaliar as medidas adotadas para o seu retorno ao patamar permitido ao final de cada quadrimestre; verificar as providências tomadas para a recondução dos montantes das dívidas consolidadas e mobiliárias aos respectivos limites nos três quadrimestres subsequentes ao da apuração; controlar a destinação de recursos obtidos com a alienação de ativos; verificar e acompanhar o cumprimento do limite de gastos totais do legislativo municipal mediante análise dos valores da receita considerada para a fixação do total da despesa da câmara municipal, do percentual aplicável e dos repasses no curso do exercício; controlar a execução orçamentária à vista da programação financeira e do cronograma mensal de desembolso; avaliar os procedimentos adotados para a realização da receita e da despesa pública; verificar a correta aplicação das transferências voluntárias; controlar a destinação de recursos para os setores públicos e privados; avaliar o montante da dívida e as condições de endividamento do município; verificar e analisar a escrituração das contas públicas; acompanhar a gestão patrimonial; apreciar o relatório de gestão fiscal. E assiná-lo; avaliar os resultados obtidos pelos administradores na execução dos programas de governo e a aplicação dos recursos orçamentários; apontar as falhas dos expedientes encaminhados e indicar soluções; verificar as implementações das soluções indicadas para sanar problemas detectados; criar e solicitar condições para a atuação eficaz do controle interno municipal; orientar e expedir atos normativos para os órgãos setoriais; desempenhar outras atividades estabelecidas em lei ou que decorram das suas atribuições; efetuar o planejamento global das atividades anuais e plurianuais; executar tarefas afins e de interesse da municipalidade; zelar pelo patrimônio sob sua responsabilidade e pela segurança individual e coletiva, utilizando equipamentos de proteção apropriados, quando da execução dos serviços; participar de programa de treinamento, quando convocado; executar outras tarefas correlatas compatíveis com a natureza do cargo.</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149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AUXILIAR DE SERVIÇOS GERAIS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Escolaridade exigida: Ensino Fundamental Completo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Atribuições do Cargo: Trabalhar na limpeza da Câmara Municipal individualmente ou em equipe, com ou sem supervisão permanente. O horário de trabalho é variado, ou em regime de rodízio de turnos. Algumas das atividades podem ser exercidas em grandes alturas, ou em posições desconfortáveis por longos períodos.</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698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CONTADOR</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Escolaridade exigida: Graduação em Ciências Contábeis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Atribuições do Cargo: Organizar e controlar os trabalhos inerentes a contabilidade da Administração; Planejar os sistemas de registros e operações contábeis atendendo as necessidades administrativas e as exigências legais; Classificar e registrar as despesas conforme plano de contas orçamentário. Registrar, controlar e corrigir os atos de atendimento das condições para a realização das despesas em todos os estágios de: Fixação, Programação, Licitação, Empenho, Liquidação, Suprimento, Pagamento; Registrar, controlar e acompanhar a receita arrecadada, as metas de arrecadação, o cronograma de execução mensal de desembolso, a programação financeira, o fluxo de caixa a limitação de empenho; Proceder e ou orientar a classificação e avaliação das receitas e despesas; Acompanhar a formalização de contratos no aspecto contábil; Analisar, acompanhar e fiscalizar a implantação e a execução de sistemas financeiros e contábeis; Emitir pareceres e informações sobre sua área de atuação, quando necessário; Desenvolver e gerenciar controles auxiliares, quando necessário; Acompanhar a elaboração do Plano Plurianual, da Lei de Diretrizes Orçamentárias e da Lei Orçamentária; Fazer impactos financeiros quando solicitado; Realizar perícias contábeis; Elaborar e assinar relatórios, balancetes, balanços e demonstrativos econômicos, patrimoniais e financeiros; Participar de programa de treinamento, quando convocado; Participar, conforme a política interna da Instituição, de projetos, cursos, eventos, convênios e programas de ensino, pesquisa e extensão em sua fase de Planejamento, de coordenação, de desenvolvimento, de orientação e de ministração; Executar tarefas pertinentes à área de atuação, utilizando-se de equipamentos e programas de informática; Organizar, antecipadamente aos prazos, os procedimentos de registros do rol de suas atribuições e informar ao setor responsável para que realize os lançamentos dos dados nos Sistemas de Informações do Tribunal de Contas e dos outros Órgãos Estaduais e Federais afim de remetê-los ao destinatário; Zelar pelo cumprimento das normas de saúde e segurança do trabalho e utilizar adequadamente equipamentos de proteção individual e coletiva; Participar de conselhos, comissões, conferências e audiências públicas e fiscalizações de contrato, quando for compatível com sua função; Compartilhar conhecimentos, treinamentos e/ou atualizações pertinentes ao desenvolvimento de suas funções; E outras atividades afins.</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4108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OPERADOR DE SOM</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Escolaridade exigida: Ensino Fundamental Completo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Atribuições do Cargo: Operar todo o equipamento de som da Câmara Municipal e de eventos; regular a equalização do som e compressores; regular a intensidade, a tonalidade e demais ajustes necessários; programar os processadores de efeitos; operar mesa de som; colocar o equipamento em funcionamento e testá-lo, manipulando os reguladores; Instalar o equipamento de som volante colocando em funcionamento; fazer pequenos consertos e manutenção dos equipamentos; conhecer e operar equipamentos fotográficos, áudio e imagens; administrar a manutenção dos equipamentos utilizados; desempenhar outras atividades de apoio à administração.</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332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325121-57EE-D2F5-3571-B7FDAF87C8E2}"/>
              </a:ext>
            </a:extLst>
          </p:cNvPr>
          <p:cNvSpPr>
            <a:spLocks noGrp="1"/>
          </p:cNvSpPr>
          <p:nvPr>
            <p:ph type="title"/>
          </p:nvPr>
        </p:nvSpPr>
        <p:spPr/>
        <p:txBody>
          <a:bodyPr>
            <a:normAutofit/>
          </a:bodyPr>
          <a:lstStyle/>
          <a:p>
            <a:pPr marL="0" indent="0"/>
            <a:r>
              <a:rPr lang="pt-BR" sz="1800" b="1" i="0" u="none" strike="noStrike" baseline="0" dirty="0">
                <a:latin typeface="Lato-Bold"/>
              </a:rPr>
              <a:t>SECÇÃO I</a:t>
            </a:r>
            <a:br>
              <a:rPr lang="pt-BR" sz="1800" b="1" i="0" u="none" strike="noStrike" baseline="0" dirty="0">
                <a:latin typeface="Lato-Bold"/>
              </a:rPr>
            </a:br>
            <a:r>
              <a:rPr lang="pt-BR" sz="1800" b="1" i="0" u="none" strike="noStrike" baseline="0" dirty="0">
                <a:latin typeface="Lato-Bold"/>
              </a:rPr>
              <a:t>Da Procuradoria Geral Legislativa</a:t>
            </a:r>
            <a:endParaRPr lang="pt-BR" sz="1800" dirty="0"/>
          </a:p>
        </p:txBody>
      </p:sp>
      <p:sp>
        <p:nvSpPr>
          <p:cNvPr id="3" name="Espaço Reservado para Conteúdo 2">
            <a:extLst>
              <a:ext uri="{FF2B5EF4-FFF2-40B4-BE49-F238E27FC236}">
                <a16:creationId xmlns:a16="http://schemas.microsoft.com/office/drawing/2014/main" id="{101B0AE6-0AEF-A73C-C492-2EEE5E0A28F3}"/>
              </a:ext>
            </a:extLst>
          </p:cNvPr>
          <p:cNvSpPr>
            <a:spLocks noGrp="1"/>
          </p:cNvSpPr>
          <p:nvPr>
            <p:ph idx="1"/>
          </p:nvPr>
        </p:nvSpPr>
        <p:spPr>
          <a:xfrm>
            <a:off x="457200" y="1600200"/>
            <a:ext cx="8229600" cy="4925144"/>
          </a:xfrm>
        </p:spPr>
        <p:txBody>
          <a:bodyPr>
            <a:normAutofit fontScale="62500" lnSpcReduction="20000"/>
          </a:bodyPr>
          <a:lstStyle/>
          <a:p>
            <a:pPr marL="0" indent="0" algn="just">
              <a:buNone/>
            </a:pPr>
            <a:endParaRPr lang="pt-BR" sz="1800" b="1" i="0" u="none" strike="noStrike" baseline="0" dirty="0">
              <a:latin typeface="Lato-Bold"/>
            </a:endParaRPr>
          </a:p>
          <a:p>
            <a:pPr marL="0" indent="0" algn="just">
              <a:buNone/>
            </a:pPr>
            <a:r>
              <a:rPr lang="pt-BR" sz="2100" b="1" i="0" u="none" strike="noStrike" baseline="0" dirty="0">
                <a:latin typeface="Times New Roman" panose="02020603050405020304" pitchFamily="18" charset="0"/>
                <a:cs typeface="Times New Roman" panose="02020603050405020304" pitchFamily="18" charset="0"/>
              </a:rPr>
              <a:t>Art. 16. A Procuradoria Legislativa Geral </a:t>
            </a:r>
            <a:r>
              <a:rPr lang="pt-BR" sz="2100" b="0" i="0" u="none" strike="noStrike" baseline="0" dirty="0">
                <a:latin typeface="Times New Roman" panose="02020603050405020304" pitchFamily="18" charset="0"/>
                <a:cs typeface="Times New Roman" panose="02020603050405020304" pitchFamily="18" charset="0"/>
              </a:rPr>
              <a:t>é órgão de assessoramento direto e imediato ao Presidente da Câmara Municipal, com status de secretaria/diretor, sendo função de confiança exercida por ocupante do cargo efetivo de Procurador Legislativo, tem por objetivo:</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I - Representar, judicialmente e extrajudicialmente o Poder Legislativo Municipal, defendendo seus direitos e interesses;</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II - Prestar consultoria jurídica aos órgãos da Câmara;</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III - Colaborar com o Presidente e a Mesa Diretora no controle da constitucionalidade e legalidade dos atos praticados;</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IV - Supervisionar e coordenar as atividades da Procuradoria Legislativa;</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V - Promover e coordenar a elaboração de pareceres, minutas, anteprojetos de Leis, Decretos, Portarias, e outros atos administrativos;</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VI - Examinar e opinar sobre os processos de matéria de sua competência;</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VII - Promover pesquisas bibliográficas sobre obras doutrinárias e jurisprudenciais e coletânea de normas jurídicas;</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VIII - Defender os direitos e interesses do Legislativo Municipal em juízo (quando possível);</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IX - Interpretar e pronunciar-se sobre a legislação concernente à execução orçamentária, financeira e patrimonial;</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X – Monitorar a legalidade dos atos de gestão e manifestar-se a respeito dos mesmos;</a:t>
            </a:r>
          </a:p>
          <a:p>
            <a:pPr marL="0" indent="0" algn="just">
              <a:buNone/>
            </a:pPr>
            <a:r>
              <a:rPr lang="pt-BR" sz="2100" b="0" i="0" u="none" strike="noStrike" baseline="0" dirty="0">
                <a:latin typeface="Times New Roman" panose="02020603050405020304" pitchFamily="18" charset="0"/>
                <a:cs typeface="Times New Roman" panose="02020603050405020304" pitchFamily="18" charset="0"/>
              </a:rPr>
              <a:t>XI - Executar outras atividades afins.</a:t>
            </a:r>
          </a:p>
          <a:p>
            <a:pPr marL="0" indent="0" algn="just">
              <a:buNone/>
            </a:pPr>
            <a:endParaRPr lang="pt-BR" sz="2100" b="0" i="0" u="none" strike="noStrike" baseline="0" dirty="0">
              <a:latin typeface="Times New Roman" panose="02020603050405020304" pitchFamily="18" charset="0"/>
              <a:cs typeface="Times New Roman" panose="02020603050405020304" pitchFamily="18" charset="0"/>
            </a:endParaRPr>
          </a:p>
          <a:p>
            <a:pPr marL="0" indent="0" algn="just">
              <a:lnSpc>
                <a:spcPct val="120000"/>
              </a:lnSpc>
              <a:buNone/>
            </a:pPr>
            <a:r>
              <a:rPr lang="pt-BR" sz="2100" b="1" i="0" u="none" strike="noStrike" baseline="0" dirty="0">
                <a:latin typeface="Times New Roman" panose="02020603050405020304" pitchFamily="18" charset="0"/>
                <a:cs typeface="Times New Roman" panose="02020603050405020304" pitchFamily="18" charset="0"/>
              </a:rPr>
              <a:t>Parágrafo Único. </a:t>
            </a:r>
            <a:r>
              <a:rPr lang="pt-BR" sz="2100" b="0" i="0" u="none" strike="noStrike" baseline="0" dirty="0">
                <a:latin typeface="Times New Roman" panose="02020603050405020304" pitchFamily="18" charset="0"/>
                <a:cs typeface="Times New Roman" panose="02020603050405020304" pitchFamily="18" charset="0"/>
              </a:rPr>
              <a:t>As atribuições da Procuradoria Geral Legislativa serão desempenhadas pelo servidor efetivo ocupante do cargo efetivo de Procurador Legislativo, com inscrição da Ordem dos Advogados do Brasil, ao qual poderá ser concedida gratificação de até 50% (cinquenta por cento) do valor de sua remuneração de acordo com conveniência do serviço prestado nos termos do Estatuto do Servidor Público Municipal, e a critério de conveniência e oportunidade a ser verificado pela Presidência da Câmara, com o fito de se incentivar e premiar a maior eficiência no desempenho de suas funções.</a:t>
            </a:r>
            <a:endParaRPr lang="pt-BR"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7413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RECEPCIONISTA</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Escolaridade exigida</a:t>
            </a:r>
            <a:r>
              <a:rPr lang="pt-BR" sz="1300" b="0" i="0" u="none" strike="noStrike" baseline="0" dirty="0">
                <a:latin typeface="Times New Roman" panose="02020603050405020304" pitchFamily="18" charset="0"/>
                <a:cs typeface="Times New Roman" panose="02020603050405020304" pitchFamily="18" charset="0"/>
              </a:rPr>
              <a:t>: Ensino Médio Completo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Atribuições do Cargo: Recepcionar e prestar serviços de apoio e atendimento telefônico, observar normas internas de segurança, receber documentos e encaminhar a Administração.</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096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PROCURADOR LEGISLATIVO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Escolaridade exigida</a:t>
            </a:r>
            <a:r>
              <a:rPr lang="pt-BR" sz="1300" b="0" i="0" u="none" strike="noStrike" baseline="0" dirty="0">
                <a:latin typeface="Times New Roman" panose="02020603050405020304" pitchFamily="18" charset="0"/>
                <a:cs typeface="Times New Roman" panose="02020603050405020304" pitchFamily="18" charset="0"/>
              </a:rPr>
              <a:t>: Ensino Superior Completo em Direito e Registro na Ordem dos Advogados do Brasil - OAB</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Atribuições do Cargo: </a:t>
            </a:r>
            <a:r>
              <a:rPr lang="pt-BR" sz="1300" b="0" i="0" u="none" strike="noStrike" baseline="0" dirty="0">
                <a:latin typeface="Times New Roman" panose="02020603050405020304" pitchFamily="18" charset="0"/>
                <a:cs typeface="Times New Roman" panose="02020603050405020304" pitchFamily="18" charset="0"/>
              </a:rPr>
              <a:t>Representar, em juízo ou fora dele, os direitos e interesses da Câmara Municipal de Nova Xavantina, mediante prévia solicitação do seu Presidente; Prestar assessoramento jurídico à Mesa Diretora, no processo administrativo ou legislativo, assim como aos vereadores e servidores, através da elaboração de estudos e pareceres; Elaborar ou revisar projetos de lei, justificativas de vetos, mensagens legislativas, decretos, regulamentos, e demais procedimentos legislativos; Elaborar ou revisar minutas de contratos, ajustes, convênios, e quaisquer outros documentos de natureza administrativa ou jurídica; Elaborar mensagens ao Executivo e demais órgãos públicos, quando solicitado; Representar e assessorar, judicial e administrativamente, na defesa dos interesses e prerrogativas da Câmara Municipal, do Presidente e os Vereadores e servidores no tocante aos atos praticados no exercício de suas prerrogativas; Analisar, orientar, acompanhar, assessorar e emitir parecer sobre quaisquer atos ou processos jurídicos ou administrativos, inclusive procedimentos licitatórios, contratos, convênios, ajustes, sindicâncias, procedimentos disciplinares ou afins; Assistir à Câmara Municipal no controle interno quanto à legalidade dos atos a serem por ela praticados ou já efetivados; Participar ou prestar assessoramento a comissões permanentes ou temporárias, bem como grupos de trabalho; Defender, perante o Tribunal de Contas, em plenário ou fora dele, os interesses da Câmara Municipal, inclusive quanto à apreciação das contas municipais, promovendo e requerendo o que for de direito; Promover o exame, assessoramento, acompanhamento e defesa nos atos e processos jurídicos provenientes do Tribunal de Contas e demais órgãos públicos fiscalizadores, inclusive nos casos de aplicações de multa, assim como nos procedimentos de tomada de contas; Levar ao conhecimento do Presidente, para fins de direito, qualquer dolo, fraude, concussão, simulação, peculato ou outras irregularidades de que venha a ter ciência; Elaborar estudos sobre assuntos administrativos de caráter geral ou específico e propor soluções; Prestar assessoramento às comissões permanentes ou temporária, analisando as questões formuladas e orientando quanto aos procedimentos cabíveis; prestar assistência jurídica em áreas relacionadas à aplicação de leis, decretos e regulamentos, examinando processos específicos, emitindo pareceres e elaborando documentos jurídicos de interesse da Câmara Municipal; </a:t>
            </a:r>
          </a:p>
          <a:p>
            <a:pPr marL="0" indent="0" algn="just">
              <a:buNone/>
            </a:pPr>
            <a:endParaRPr lang="pt-BR" sz="1300" dirty="0">
              <a:latin typeface="Times New Roman" panose="02020603050405020304" pitchFamily="18" charset="0"/>
              <a:cs typeface="Times New Roman" panose="02020603050405020304" pitchFamily="18" charset="0"/>
            </a:endParaRPr>
          </a:p>
          <a:p>
            <a:pPr marL="0" indent="0" algn="r">
              <a:buNone/>
            </a:pPr>
            <a:r>
              <a:rPr lang="pt-BR" sz="1300" b="1" i="0" u="none" strike="noStrike" baseline="0" dirty="0">
                <a:latin typeface="Times New Roman" panose="02020603050405020304" pitchFamily="18" charset="0"/>
                <a:cs typeface="Times New Roman" panose="02020603050405020304" pitchFamily="18" charset="0"/>
              </a:rPr>
              <a:t>Continua ...</a:t>
            </a:r>
          </a:p>
        </p:txBody>
      </p:sp>
    </p:spTree>
    <p:extLst>
      <p:ext uri="{BB962C8B-B14F-4D97-AF65-F5344CB8AC3E}">
        <p14:creationId xmlns:p14="http://schemas.microsoft.com/office/powerpoint/2010/main" val="3151023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CARGOS E RESPECTIVAS ATRIBUIÇÕES:</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64050"/>
            <a:ext cx="8229600" cy="4945270"/>
          </a:xfrm>
        </p:spPr>
        <p:txBody>
          <a:bodyPr>
            <a:noAutofit/>
          </a:bodyPr>
          <a:lstStyle/>
          <a:p>
            <a:pPr algn="l"/>
            <a:r>
              <a:rPr lang="pt-BR" sz="1600" b="1" i="0" u="none" strike="noStrike" baseline="0" dirty="0">
                <a:latin typeface="Times New Roman" panose="02020603050405020304" pitchFamily="18" charset="0"/>
                <a:cs typeface="Times New Roman" panose="02020603050405020304" pitchFamily="18" charset="0"/>
              </a:rPr>
              <a:t>Cargo: PROCURADOR LEGISLATIVO</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Escolaridade exigida</a:t>
            </a:r>
            <a:r>
              <a:rPr lang="pt-BR" sz="1300" b="0" i="0" u="none" strike="noStrike" baseline="0" dirty="0">
                <a:latin typeface="Times New Roman" panose="02020603050405020304" pitchFamily="18" charset="0"/>
                <a:cs typeface="Times New Roman" panose="02020603050405020304" pitchFamily="18" charset="0"/>
              </a:rPr>
              <a:t>: Ensino Superior Completo em Direito e Registro na Ordem dos Advogados do Brasil - OAB</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Atribuições do Cargo: (continuação ...) </a:t>
            </a:r>
            <a:r>
              <a:rPr lang="pt-BR" sz="1300" b="0" i="0" u="none" strike="noStrike" baseline="0" dirty="0">
                <a:latin typeface="Times New Roman" panose="02020603050405020304" pitchFamily="18" charset="0"/>
                <a:cs typeface="Times New Roman" panose="02020603050405020304" pitchFamily="18" charset="0"/>
              </a:rPr>
              <a:t>Pesquisar, analisar e interpretar a legislação e regulamentos em vigor nas áreas legislativa, constitucional, fiscal e tributária, de recursos humanos e outras; Elaborar petições, contestação, réplicas, memoriais e demais documentos de natureza jurídica, bem como pesquisar jurisprudência, doutrina e analogia; Defender oficial e </a:t>
            </a:r>
            <a:r>
              <a:rPr lang="pt-BR" sz="1300" b="0" i="0" u="none" strike="noStrike" baseline="0" dirty="0" err="1">
                <a:latin typeface="Times New Roman" panose="02020603050405020304" pitchFamily="18" charset="0"/>
                <a:cs typeface="Times New Roman" panose="02020603050405020304" pitchFamily="18" charset="0"/>
              </a:rPr>
              <a:t>extra-oficialmente</a:t>
            </a:r>
            <a:r>
              <a:rPr lang="pt-BR" sz="1300" b="0" i="0" u="none" strike="noStrike" baseline="0" dirty="0">
                <a:latin typeface="Times New Roman" panose="02020603050405020304" pitchFamily="18" charset="0"/>
                <a:cs typeface="Times New Roman" panose="02020603050405020304" pitchFamily="18" charset="0"/>
              </a:rPr>
              <a:t> os direitos e interesses do Município, quando o Poder Legislativo houver que se pronunciar; Confrontar informações sobre a Legislação Federal, Estadual e Municipal, cientificando o Presidente dos assuntos de interesse da Câmara; Participar de inquéritos administrativos e dar-lhes a orientação jurídica conveniente; Desempenhar qualquer atividade de caráter administrativo a que for incumbido.</a:t>
            </a:r>
            <a:endParaRPr lang="pt-BR" sz="13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256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325121-57EE-D2F5-3571-B7FDAF87C8E2}"/>
              </a:ext>
            </a:extLst>
          </p:cNvPr>
          <p:cNvSpPr>
            <a:spLocks noGrp="1"/>
          </p:cNvSpPr>
          <p:nvPr>
            <p:ph type="title"/>
          </p:nvPr>
        </p:nvSpPr>
        <p:spPr/>
        <p:txBody>
          <a:bodyPr>
            <a:normAutofit/>
          </a:bodyPr>
          <a:lstStyle/>
          <a:p>
            <a:pPr marL="0" indent="0"/>
            <a:r>
              <a:rPr lang="pt-BR" sz="1800" b="1" i="0" u="none" strike="noStrike" baseline="0" dirty="0">
                <a:latin typeface="Lato-Bold"/>
              </a:rPr>
              <a:t>Subsecção I</a:t>
            </a:r>
            <a:br>
              <a:rPr lang="pt-BR" sz="1800" b="1" i="0" u="none" strike="noStrike" baseline="0" dirty="0">
                <a:latin typeface="Lato-Bold"/>
              </a:rPr>
            </a:br>
            <a:r>
              <a:rPr lang="pt-BR" sz="1800" b="1" i="0" u="none" strike="noStrike" baseline="0" dirty="0">
                <a:latin typeface="Lato-Bold"/>
              </a:rPr>
              <a:t>Do Assistente da Procuradoria Legislativa Geral</a:t>
            </a:r>
            <a:endParaRPr lang="pt-BR" sz="1800" dirty="0"/>
          </a:p>
        </p:txBody>
      </p:sp>
      <p:sp>
        <p:nvSpPr>
          <p:cNvPr id="3" name="Espaço Reservado para Conteúdo 2">
            <a:extLst>
              <a:ext uri="{FF2B5EF4-FFF2-40B4-BE49-F238E27FC236}">
                <a16:creationId xmlns:a16="http://schemas.microsoft.com/office/drawing/2014/main" id="{101B0AE6-0AEF-A73C-C492-2EEE5E0A28F3}"/>
              </a:ext>
            </a:extLst>
          </p:cNvPr>
          <p:cNvSpPr>
            <a:spLocks noGrp="1"/>
          </p:cNvSpPr>
          <p:nvPr>
            <p:ph idx="1"/>
          </p:nvPr>
        </p:nvSpPr>
        <p:spPr>
          <a:xfrm>
            <a:off x="457200" y="1960240"/>
            <a:ext cx="8229600" cy="4781128"/>
          </a:xfrm>
        </p:spPr>
        <p:txBody>
          <a:bodyPr>
            <a:normAutofit/>
          </a:bodyPr>
          <a:lstStyle/>
          <a:p>
            <a:pPr marL="0" indent="0" algn="l">
              <a:buNone/>
            </a:pPr>
            <a:r>
              <a:rPr lang="pt-BR" sz="1500" b="1" i="0" u="none" strike="noStrike" baseline="0" dirty="0">
                <a:latin typeface="Times New Roman" panose="02020603050405020304" pitchFamily="18" charset="0"/>
                <a:cs typeface="Times New Roman" panose="02020603050405020304" pitchFamily="18" charset="0"/>
              </a:rPr>
              <a:t>Art. 17. </a:t>
            </a:r>
            <a:r>
              <a:rPr lang="pt-BR" sz="1500" b="0" i="0" u="none" strike="noStrike" baseline="0" dirty="0">
                <a:latin typeface="Times New Roman" panose="02020603050405020304" pitchFamily="18" charset="0"/>
                <a:cs typeface="Times New Roman" panose="02020603050405020304" pitchFamily="18" charset="0"/>
              </a:rPr>
              <a:t>Incumbe ao </a:t>
            </a:r>
            <a:r>
              <a:rPr lang="pt-BR" sz="1500" b="1" i="0" u="none" strike="noStrike" baseline="0" dirty="0">
                <a:latin typeface="Times New Roman" panose="02020603050405020304" pitchFamily="18" charset="0"/>
                <a:cs typeface="Times New Roman" panose="02020603050405020304" pitchFamily="18" charset="0"/>
              </a:rPr>
              <a:t>Assistente da Procuradoria Legislativa Geral</a:t>
            </a:r>
            <a:r>
              <a:rPr lang="pt-BR" sz="1500" b="0" i="0" u="none" strike="noStrike" baseline="0" dirty="0">
                <a:latin typeface="Times New Roman" panose="02020603050405020304" pitchFamily="18" charset="0"/>
                <a:cs typeface="Times New Roman" panose="02020603050405020304" pitchFamily="18" charset="0"/>
              </a:rPr>
              <a:t>, o assessoramento direto e imediato do</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Procurador Legislativo Geral, a execução das seguintes atividades:</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I - Desenvolver atividades referentes à organização, controle e manutenção dos serviços administrativos, operacionais e de apoio à pesquisa sobre assuntos normativos, doutrinários e jurisprudenciais, relacionados com áreas meio e fim da Procuradoria Geral do Poder Legislativo;</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II – Acompanhar a análise e instrução de processos legislativos, e eventualmente judiciais;</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III - Realizar o controle e arquivamentos de documentos da Procuradoria Legislativa Geral;</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IV – Elaborar correspondências diversas;</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V - Elaborar pareceres e peças jurídicas e legislativas a serem aprovadas pelo Procurador Legislativo Geral;</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VII - Realizar pesquisa bibliográfica, mantendo o acervo de obras doutrinárias e jurisprudenciais e coletânea de normas jurídicas;</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VIII - Realizar atendimento ao público;</a:t>
            </a:r>
          </a:p>
          <a:p>
            <a:pPr marL="0" indent="0" algn="l">
              <a:buNone/>
            </a:pPr>
            <a:r>
              <a:rPr lang="pt-BR" sz="1500" b="0" i="0" u="none" strike="noStrike" baseline="0" dirty="0">
                <a:latin typeface="Times New Roman" panose="02020603050405020304" pitchFamily="18" charset="0"/>
                <a:cs typeface="Times New Roman" panose="02020603050405020304" pitchFamily="18" charset="0"/>
              </a:rPr>
              <a:t>IX - Executar outras atividades afins.</a:t>
            </a:r>
            <a:endParaRPr lang="pt-BR" sz="1500" b="1"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928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1EED8A-4EC0-5523-4970-A0CA219B9C81}"/>
              </a:ext>
            </a:extLst>
          </p:cNvPr>
          <p:cNvSpPr>
            <a:spLocks noGrp="1"/>
          </p:cNvSpPr>
          <p:nvPr>
            <p:ph type="title"/>
          </p:nvPr>
        </p:nvSpPr>
        <p:spPr>
          <a:xfrm>
            <a:off x="457200" y="44624"/>
            <a:ext cx="8229600" cy="1143000"/>
          </a:xfrm>
        </p:spPr>
        <p:txBody>
          <a:bodyPr/>
          <a:lstStyle/>
          <a:p>
            <a:r>
              <a:rPr lang="pt-BR" sz="1800" b="1" i="0" u="none" strike="noStrike" baseline="0" dirty="0">
                <a:latin typeface="Lato-Bold"/>
              </a:rPr>
              <a:t>SECÇÃO III</a:t>
            </a:r>
            <a:br>
              <a:rPr lang="pt-BR" sz="1800" b="1" i="0" u="none" strike="noStrike" baseline="0" dirty="0">
                <a:latin typeface="Lato-Bold"/>
              </a:rPr>
            </a:br>
            <a:r>
              <a:rPr lang="pt-BR" sz="1800" b="1" i="0" u="none" strike="noStrike" baseline="0" dirty="0">
                <a:latin typeface="Lato-Bold"/>
              </a:rPr>
              <a:t>Da Contabilidade Geral</a:t>
            </a:r>
            <a:endParaRPr lang="pt-BR" dirty="0"/>
          </a:p>
        </p:txBody>
      </p:sp>
      <p:sp>
        <p:nvSpPr>
          <p:cNvPr id="3" name="Espaço Reservado para Conteúdo 2">
            <a:extLst>
              <a:ext uri="{FF2B5EF4-FFF2-40B4-BE49-F238E27FC236}">
                <a16:creationId xmlns:a16="http://schemas.microsoft.com/office/drawing/2014/main" id="{F13AACFC-EF87-DBE3-2134-12C98E19E399}"/>
              </a:ext>
            </a:extLst>
          </p:cNvPr>
          <p:cNvSpPr>
            <a:spLocks noGrp="1"/>
          </p:cNvSpPr>
          <p:nvPr>
            <p:ph idx="1"/>
          </p:nvPr>
        </p:nvSpPr>
        <p:spPr>
          <a:xfrm>
            <a:off x="457200" y="980728"/>
            <a:ext cx="8435280" cy="4525963"/>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21. A Contabilidade Geral </a:t>
            </a:r>
            <a:r>
              <a:rPr lang="pt-BR" sz="1300" b="0" i="0" u="none" strike="noStrike" baseline="0" dirty="0">
                <a:latin typeface="Times New Roman" panose="02020603050405020304" pitchFamily="18" charset="0"/>
                <a:cs typeface="Times New Roman" panose="02020603050405020304" pitchFamily="18" charset="0"/>
              </a:rPr>
              <a:t>é órgão de assessoramento direto e imediato ao Presidente da Câmara Municipal, com status de secretaria/diretor, sendo função de confiança exercida por ocupante de cargo de Contador, e tem por objetivo: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Assegurar e controlar a execução orçamentária e financeira;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Promover, orientar e documentar a contabilidade;</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Promover a integração dos setores financeiros através de reuniões e de emissão de instrução normativa;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Elaborar as propostas orçamentárias da Câmara Municipal, a serem encaminhadas ao Executivo Municipal para consolidação e encaminhamento legislativo (PPA, LDO e LOA);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Providenciar os pedidos de créditos em quaisquer de suas espécies;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Controlar a realização das despesas através de empenhos globais, ordinários e por estimativas;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Manter em boa guarda os documentos relativos à escrituração dos atos das receitas e das despesas, ficando à disposição da população e dos órgãos de controle externo;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Organizar serviços de contabilidade em consonância com as disposições da Lei Federal n.º 4.320/64 e da Secretaria do Tesouro Nacional;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Participar das audiências públicas do PPA, LDO, LOA e RGF, nas competências direcionadas e reservadas à Câmara Municipal;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 Exigir o numerário correspondente as suas dotações orçamentárias da Câmara Municipal, nos termos da Lei Orgânica do Município;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Registrar e controlar as dotações orçamentárias e créditos adicionais;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 - Emitir notas de empenho e promover sua anulação ou retificação;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XIII - Examinar e registrar a liquidação e o pagamento da despesa regularmente processada, efetuando sua classificação orçamentária;</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a:t>
            </a:r>
            <a:r>
              <a:rPr lang="pt-BR" sz="1300" b="0" i="0" u="none" strike="noStrike" baseline="0" dirty="0">
                <a:latin typeface="Times New Roman" panose="02020603050405020304" pitchFamily="18" charset="0"/>
                <a:cs typeface="Times New Roman" panose="02020603050405020304" pitchFamily="18" charset="0"/>
              </a:rPr>
              <a:t>As atribuições da Contabilidade Geral serão desempenhadas por servidor efetivo ocupante do cargo de Contador, com inscrição no Conselho Regional de Contabilidade, ao qual poderá ser concedida gratificação prevista de até 50% (cinquenta por cento) do valor de sua remuneração de acordo com conveniência do ser viço prestado nos termos do Estatuto do Servidor Público Municipal, e a critério de conveniência e oportunidade a ser verificado pela Presidência da Câmara, com o fito de se incentivar e premiar a maior eficiência no desempenho de suas funções.</a:t>
            </a:r>
            <a:endParaRPr lang="pt-BR"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34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1EED8A-4EC0-5523-4970-A0CA219B9C81}"/>
              </a:ext>
            </a:extLst>
          </p:cNvPr>
          <p:cNvSpPr>
            <a:spLocks noGrp="1"/>
          </p:cNvSpPr>
          <p:nvPr>
            <p:ph type="title"/>
          </p:nvPr>
        </p:nvSpPr>
        <p:spPr>
          <a:xfrm>
            <a:off x="457200" y="44624"/>
            <a:ext cx="8229600" cy="1143000"/>
          </a:xfrm>
        </p:spPr>
        <p:txBody>
          <a:bodyPr/>
          <a:lstStyle/>
          <a:p>
            <a:r>
              <a:rPr lang="pt-BR" sz="1800" b="1" i="0" u="none" strike="noStrike" baseline="0" dirty="0">
                <a:latin typeface="Lato-Bold"/>
              </a:rPr>
              <a:t>Subsecção I</a:t>
            </a:r>
            <a:br>
              <a:rPr lang="pt-BR" sz="1800" b="1" i="0" u="none" strike="noStrike" baseline="0" dirty="0">
                <a:latin typeface="Lato-Bold"/>
              </a:rPr>
            </a:br>
            <a:r>
              <a:rPr lang="pt-BR" sz="1800" b="1" i="0" u="none" strike="noStrike" baseline="0" dirty="0">
                <a:latin typeface="Lato-Bold"/>
              </a:rPr>
              <a:t>Do Assistente Responsável Técnico de Prestação de Contas</a:t>
            </a:r>
            <a:endParaRPr lang="pt-BR" dirty="0"/>
          </a:p>
        </p:txBody>
      </p:sp>
      <p:sp>
        <p:nvSpPr>
          <p:cNvPr id="3" name="Espaço Reservado para Conteúdo 2">
            <a:extLst>
              <a:ext uri="{FF2B5EF4-FFF2-40B4-BE49-F238E27FC236}">
                <a16:creationId xmlns:a16="http://schemas.microsoft.com/office/drawing/2014/main" id="{F13AACFC-EF87-DBE3-2134-12C98E19E399}"/>
              </a:ext>
            </a:extLst>
          </p:cNvPr>
          <p:cNvSpPr>
            <a:spLocks noGrp="1"/>
          </p:cNvSpPr>
          <p:nvPr>
            <p:ph idx="1"/>
          </p:nvPr>
        </p:nvSpPr>
        <p:spPr>
          <a:xfrm>
            <a:off x="457200" y="1279301"/>
            <a:ext cx="8435280" cy="4525963"/>
          </a:xfrm>
        </p:spPr>
        <p:txBody>
          <a:bodyPr>
            <a:noAutofit/>
          </a:bodyPr>
          <a:lstStyle/>
          <a:p>
            <a:pPr marL="0" indent="0" algn="just">
              <a:buNone/>
            </a:pPr>
            <a:r>
              <a:rPr lang="pt-BR" sz="1400" b="1" i="0" u="none" strike="noStrike" baseline="0" dirty="0">
                <a:latin typeface="Times New Roman" panose="02020603050405020304" pitchFamily="18" charset="0"/>
                <a:cs typeface="Times New Roman" panose="02020603050405020304" pitchFamily="18" charset="0"/>
              </a:rPr>
              <a:t>Art. 22</a:t>
            </a:r>
            <a:r>
              <a:rPr lang="pt-BR" sz="1400" b="0" i="0" u="none" strike="noStrike" baseline="0" dirty="0">
                <a:latin typeface="Times New Roman" panose="02020603050405020304" pitchFamily="18" charset="0"/>
                <a:cs typeface="Times New Roman" panose="02020603050405020304" pitchFamily="18" charset="0"/>
              </a:rPr>
              <a:t>. Incumbe ao Assistente Responsável Técnico de Prestação de Contas, a execução das seguintes atividades:</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 – Encaminhar os balancetes da Câmara Municipal aos órgãos de controle externo, atendido as formalidades quanto a sua elaboração e anexos, constantes da Lei Federal n.º 4.320/64, resoluções do Tribunal de Contas e Lei Orgânica do Município;</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II – Providenciar e encaminhar ao Tribunal de Contas do Estado, no prazo legal, a prestação de contas anual da Câmara Municipal;</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III – Providenciar no prazo legal o envio das cargas mensais de contabilidade pública, folha de pagamento, contratos e convênios, patrimônio administrativo, ao sistema Auditoria Pública Informatizada de Contas – APLIC do Tribunal de Contas do Estado de Mato Grosso – TCE-MT;</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IV – Providenciar no prazo legal o envio das cargas tempestivas referentes aos processos licitatórios, seletivos e concursos, ao sistema APLIC do TCE-MT;</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 – Providenciar no prazo legal o envio de informações referente a carga de decreto legislativo ao TCE-MT;</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VI – Disponibilizar no portal da Câmara Municipal, no prazo legal, informações de interesse público e coletivo relativas às despesas e receitas;</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VII – Promover o acompanhamento e orientação para elaboração dos processos de prestação de contas de convênios;</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VIII – Providenciar no prazo legal o envio das informações contábeis ao Sistema de Informações Contábeis e Fiscais do Setor Público Brasileiro – SICONFI;</a:t>
            </a:r>
          </a:p>
          <a:p>
            <a:pPr marL="0" indent="0" algn="just">
              <a:buNone/>
            </a:pPr>
            <a:r>
              <a:rPr lang="pt-BR" sz="1400" b="0" i="0" u="none" strike="noStrike" baseline="0" dirty="0">
                <a:latin typeface="Times New Roman" panose="02020603050405020304" pitchFamily="18" charset="0"/>
                <a:cs typeface="Times New Roman" panose="02020603050405020304" pitchFamily="18" charset="0"/>
              </a:rPr>
              <a:t>IX – Providenciar no prazo legal o envio das informações contábeis da Matriz de Saldos Contábeis para o Executivo Municipal;</a:t>
            </a:r>
            <a:endParaRPr lang="pt-B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112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384"/>
            <a:ext cx="8229600" cy="850106"/>
          </a:xfrm>
        </p:spPr>
        <p:txBody>
          <a:bodyPr/>
          <a:lstStyle/>
          <a:p>
            <a:r>
              <a:rPr lang="pt-BR" sz="1800" b="1" i="0" u="none" strike="noStrike" baseline="0" dirty="0">
                <a:latin typeface="Lato-Bold"/>
              </a:rPr>
              <a:t>SECÇÃO II</a:t>
            </a:r>
            <a:br>
              <a:rPr lang="pt-BR" sz="1800" b="1" i="0" u="none" strike="noStrike" baseline="0" dirty="0">
                <a:latin typeface="Lato-Bold"/>
              </a:rPr>
            </a:br>
            <a:r>
              <a:rPr lang="pt-BR" sz="1800" b="1" i="0" u="none" strike="noStrike" baseline="0" dirty="0">
                <a:latin typeface="Lato-Bold"/>
              </a:rPr>
              <a:t>Da Controladoria Geral</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692696"/>
            <a:ext cx="8229600" cy="4525963"/>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18. A Controladoria Geral </a:t>
            </a:r>
            <a:r>
              <a:rPr lang="pt-BR" sz="1300" b="0" i="0" u="none" strike="noStrike" baseline="0" dirty="0">
                <a:latin typeface="Times New Roman" panose="02020603050405020304" pitchFamily="18" charset="0"/>
                <a:cs typeface="Times New Roman" panose="02020603050405020304" pitchFamily="18" charset="0"/>
              </a:rPr>
              <a:t>é órgão de assessoramento direto e imediato ao Presidente da Câmara Municipal, com status de secretaria/diretor, sendo função de confiança exercida por ocupante do cargo efetivo Auditor Público Interno, de os quais têm objetivos de assessorar e fiscalizar a Administração Pública Direta e Indireta (quando houver termo de cooperação técnica), além das atribuições dispostas artigo 74 da CF e 52 da CE, também as seguintes: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 - Coordenar as atividades relacionadas com o Sistema de Controle Interno da Câmara, incluindo suas administrações Direta e Indireta </a:t>
            </a:r>
            <a:r>
              <a:rPr lang="pt-BR" sz="1300" b="1" i="0" u="none" strike="noStrike" baseline="0" dirty="0">
                <a:latin typeface="Times New Roman" panose="02020603050405020304" pitchFamily="18" charset="0"/>
                <a:cs typeface="Times New Roman" panose="02020603050405020304" pitchFamily="18" charset="0"/>
              </a:rPr>
              <a:t>(</a:t>
            </a:r>
            <a:r>
              <a:rPr lang="pt-BR" sz="1300" b="0" i="0" u="none" strike="noStrike" baseline="0" dirty="0">
                <a:latin typeface="Times New Roman" panose="02020603050405020304" pitchFamily="18" charset="0"/>
                <a:cs typeface="Times New Roman" panose="02020603050405020304" pitchFamily="18" charset="0"/>
              </a:rPr>
              <a:t>quando houver termo de cooperação técnica), promover a integração operacional e orientar a elaboração dos atos normativos sobre procedimentos de controle;</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 - Apoiar o controle externo no exercício de sua missão institucional, supervisionando e auxiliando as unidades executoras no relacionamento com o Tribunal de Contas do Estado, quanto ao encaminhamento de documentos e informações, atendimento às equipes técnicas, recebimento de diligências, elaboração de respostas, tramitação dos processos e apresentação dos recursos;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III - Assessorar a administração nos aspectos relacionados com os controles interno e externo, emitindo relatórios e pareceres sobre os mesmos;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IV - Medir e avaliar a eficiência e eficácia dos procedimentos de controle interno, através das atividades de auditoria interna a serem realizadas, mediante metodologia e programação próprias, nos diversos sistemas administrativos da Câmara Municipal, expedindo relatórios com recomendações para o aprimoramento dos controles;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 - Avaliar o cumprimento dos programas, objetivos e metas espelhadas no Plano Plurianual, na Lei de Diretrizes Orçamentárias e no Orçamento, inclusive quanto a ações descentralizadas executadas à conta de recursos oriundos dos Orçamentos Fiscal e de Investimentos;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 - Exercer o acompanhamento sobre a observância dos limites constitucionais, da Lei de Responsabilidade Fiscal e os estabelecidos nos demais instrumentos legais;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 - Estabelecer mecanismos voltados a avaliar os resultados, quanto à eficácia, eficiência e economicidade na gestão orçamentária, financeira, patrimonial e operacional da Câmara Municipal de Vereadores, conforme o caso, bem como, na aplicação de recursos públicos por entidades de direito privado;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Aferir a destinação dos recursos obtidos com a alienação de ativos, tendo em vista as restrições constitucionais e as da Lei de Responsabilidade Fiscal;</a:t>
            </a:r>
          </a:p>
          <a:p>
            <a:pPr marL="0" indent="0" algn="just">
              <a:buNone/>
            </a:pPr>
            <a:endParaRPr lang="pt-BR" sz="1300" dirty="0">
              <a:latin typeface="Times New Roman" panose="02020603050405020304" pitchFamily="18" charset="0"/>
              <a:cs typeface="Times New Roman" panose="02020603050405020304" pitchFamily="18" charset="0"/>
            </a:endParaRPr>
          </a:p>
          <a:p>
            <a:pPr marL="0" indent="0" algn="r">
              <a:buNone/>
            </a:pPr>
            <a:r>
              <a:rPr lang="pt-BR" sz="1300" dirty="0">
                <a:latin typeface="Times New Roman" panose="02020603050405020304" pitchFamily="18" charset="0"/>
                <a:cs typeface="Times New Roman" panose="02020603050405020304" pitchFamily="18" charset="0"/>
              </a:rPr>
              <a:t>Continua ...</a:t>
            </a:r>
            <a:endParaRPr lang="pt-BR" sz="13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299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384"/>
            <a:ext cx="8229600" cy="850106"/>
          </a:xfrm>
        </p:spPr>
        <p:txBody>
          <a:bodyPr/>
          <a:lstStyle/>
          <a:p>
            <a:r>
              <a:rPr lang="pt-BR" sz="1800" b="1" i="0" u="none" strike="noStrike" baseline="0" dirty="0">
                <a:latin typeface="Lato-Bold"/>
              </a:rPr>
              <a:t>SECÇÃO II</a:t>
            </a:r>
            <a:br>
              <a:rPr lang="pt-BR" sz="1800" b="1" i="0" u="none" strike="noStrike" baseline="0" dirty="0">
                <a:latin typeface="Lato-Bold"/>
              </a:rPr>
            </a:br>
            <a:r>
              <a:rPr lang="pt-BR" sz="1800" b="1" i="0" u="none" strike="noStrike" baseline="0" dirty="0">
                <a:latin typeface="Lato-Bold"/>
              </a:rPr>
              <a:t>Da Controladoria Geral</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692696"/>
            <a:ext cx="8229600" cy="5769932"/>
          </a:xfrm>
        </p:spPr>
        <p:txBody>
          <a:bodyPr>
            <a:noAutofit/>
          </a:bodyPr>
          <a:lstStyle/>
          <a:p>
            <a:pPr marL="0" indent="0" algn="just">
              <a:buNone/>
            </a:pPr>
            <a:r>
              <a:rPr lang="pt-BR" sz="1300" b="0" i="0" u="none" strike="noStrike" baseline="0" dirty="0">
                <a:latin typeface="Times New Roman" panose="02020603050405020304" pitchFamily="18" charset="0"/>
                <a:cs typeface="Times New Roman" panose="02020603050405020304" pitchFamily="18" charset="0"/>
              </a:rPr>
              <a:t>IX - Acompanhar a divulgação dos instrumentos de transparência da gestão fiscal nos termos da Lei de Responsabilidade Fiscal, em especial quanto ao Relatório de Gestão Fiscal;</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 - Acompanhar a elaboração do Plano Plurianual, da Lei de Diretrizes Orçamentárias e da Lei Orçamentária;</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 - Propor a melhoria ou implantação de sistemas de processamento eletrônico de dados em todas as atividades da administração pública, com o objetivo de aprimorar os controles internos, agilizar as rotinas e melhorar o nível das informações;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 - Instituir e manter sistema de informações para o exercício das atividades finalísticas do Sistema de Controle Interno;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XIII - Alertar formalmente a autoridade administrativa os atos ou fatos inquinados de ilegais, ilegítimos ou antieconômicos que resultem em prejuízo ao erário, praticados por agentes públicos, ou quando não forem prestadas as contas ou, ainda, quando ocorrer desfalque, desvio de dinheiro, bens ou valores públicos, quanto tomar ciência dos mesmos;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XIV - Revisar e emitir parecer sobre os processos de Tomadas de Contas Especiais instauradas pela Câmara Municipal de Vereadores, incluindo suas administrações Direta e Indireta </a:t>
            </a:r>
            <a:r>
              <a:rPr lang="pt-BR" sz="1300" b="1" i="0" u="none" strike="noStrike" baseline="0" dirty="0">
                <a:latin typeface="Times New Roman" panose="02020603050405020304" pitchFamily="18" charset="0"/>
                <a:cs typeface="Times New Roman" panose="02020603050405020304" pitchFamily="18" charset="0"/>
              </a:rPr>
              <a:t>(</a:t>
            </a:r>
            <a:r>
              <a:rPr lang="pt-BR" sz="1300" b="0" i="0" u="none" strike="noStrike" baseline="0" dirty="0">
                <a:latin typeface="Times New Roman" panose="02020603050405020304" pitchFamily="18" charset="0"/>
                <a:cs typeface="Times New Roman" panose="02020603050405020304" pitchFamily="18" charset="0"/>
              </a:rPr>
              <a:t>quando houver termo de cooperação técnica), inclusive sobre as determinadas pelo Tribunal de Contas do Estado;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 - Emitir parecer conclusivo sobre as contas anuais prestadas pela administração;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 - Auditar a folha de pagamento dos servidores públicos por amostragem, quando requisitado;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 – Auditar os processos de licitação por amostragem, quando requisitado;</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XVIII – Emitir relatório/parecer das auditorias e/ou fiscalizações, encaminhando aos setores de origem e ao Gestor.</a:t>
            </a:r>
          </a:p>
          <a:p>
            <a:pPr marL="0" indent="0" algn="just">
              <a:buNone/>
            </a:pPr>
            <a:endParaRPr lang="pt-BR" sz="1300" b="1" i="0" u="none" strike="noStrike" baseline="0" dirty="0">
              <a:latin typeface="Times New Roman" panose="02020603050405020304" pitchFamily="18" charset="0"/>
              <a:cs typeface="Times New Roman" panose="02020603050405020304" pitchFamily="18" charset="0"/>
            </a:endParaRP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Parágrafo Único. </a:t>
            </a:r>
            <a:r>
              <a:rPr lang="pt-BR" sz="1300" b="0" i="0" u="none" strike="noStrike" baseline="0" dirty="0">
                <a:latin typeface="Times New Roman" panose="02020603050405020304" pitchFamily="18" charset="0"/>
                <a:cs typeface="Times New Roman" panose="02020603050405020304" pitchFamily="18" charset="0"/>
              </a:rPr>
              <a:t>As atribuições da Controladoria Geral serão desempenhadas por servidor efetivo do cargo de Auditor Público Interno nomeado para este fim, ao qual poderá ser concedida gratificação de até 50% (cinquenta por cento) do valor de sua remuneração de acordo com conveniência do serviço prestado nos termos do Estatuto do Servidor Público Municipal, e a critério de conveniência e oportunidade a ser verificado pela Presidência da Câmara, com o fito de se incentivar e premiar a maior eficiência no desempenho de suas funções.</a:t>
            </a:r>
            <a:endParaRPr lang="pt-BR" sz="1300" dirty="0">
              <a:latin typeface="Times New Roman" panose="02020603050405020304" pitchFamily="18" charset="0"/>
              <a:cs typeface="Times New Roman" panose="02020603050405020304" pitchFamily="18" charset="0"/>
            </a:endParaRPr>
          </a:p>
          <a:p>
            <a:pPr marL="0" indent="0" algn="just">
              <a:buNone/>
            </a:pPr>
            <a:endParaRPr lang="pt-BR" sz="13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002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40A4B-AE61-6DC7-5179-CD119A5F7BEF}"/>
              </a:ext>
            </a:extLst>
          </p:cNvPr>
          <p:cNvSpPr>
            <a:spLocks noGrp="1"/>
          </p:cNvSpPr>
          <p:nvPr>
            <p:ph type="title"/>
          </p:nvPr>
        </p:nvSpPr>
        <p:spPr>
          <a:xfrm>
            <a:off x="457200" y="274638"/>
            <a:ext cx="8229600" cy="850106"/>
          </a:xfrm>
        </p:spPr>
        <p:txBody>
          <a:bodyPr/>
          <a:lstStyle/>
          <a:p>
            <a:r>
              <a:rPr lang="pt-BR" sz="1800" b="1" i="0" u="none" strike="noStrike" baseline="0" dirty="0">
                <a:latin typeface="Lato-Bold"/>
              </a:rPr>
              <a:t>Subsecção I</a:t>
            </a:r>
            <a:br>
              <a:rPr lang="pt-BR" sz="1800" b="1" i="0" u="none" strike="noStrike" baseline="0" dirty="0">
                <a:latin typeface="Lato-Bold"/>
              </a:rPr>
            </a:br>
            <a:r>
              <a:rPr lang="pt-BR" sz="1800" b="1" i="0" u="none" strike="noStrike" baseline="0" dirty="0">
                <a:latin typeface="Lato-Bold"/>
              </a:rPr>
              <a:t>Da Ouvidoria</a:t>
            </a:r>
            <a:endParaRPr lang="pt-BR" dirty="0"/>
          </a:p>
        </p:txBody>
      </p:sp>
      <p:sp>
        <p:nvSpPr>
          <p:cNvPr id="3" name="Espaço Reservado para Conteúdo 2">
            <a:extLst>
              <a:ext uri="{FF2B5EF4-FFF2-40B4-BE49-F238E27FC236}">
                <a16:creationId xmlns:a16="http://schemas.microsoft.com/office/drawing/2014/main" id="{2E6CFD2A-9700-7048-618C-B60F8FD6972A}"/>
              </a:ext>
            </a:extLst>
          </p:cNvPr>
          <p:cNvSpPr>
            <a:spLocks noGrp="1"/>
          </p:cNvSpPr>
          <p:nvPr>
            <p:ph idx="1"/>
          </p:nvPr>
        </p:nvSpPr>
        <p:spPr>
          <a:xfrm>
            <a:off x="457200" y="1331476"/>
            <a:ext cx="8229600" cy="5131152"/>
          </a:xfrm>
        </p:spPr>
        <p:txBody>
          <a:bodyPr>
            <a:noAutofit/>
          </a:bodyPr>
          <a:lstStyle/>
          <a:p>
            <a:pPr marL="0" indent="0" algn="just">
              <a:buNone/>
            </a:pPr>
            <a:r>
              <a:rPr lang="pt-BR" sz="1300" b="1" i="0" u="none" strike="noStrike" baseline="0" dirty="0">
                <a:latin typeface="Times New Roman" panose="02020603050405020304" pitchFamily="18" charset="0"/>
                <a:cs typeface="Times New Roman" panose="02020603050405020304" pitchFamily="18" charset="0"/>
              </a:rPr>
              <a:t>Art. 19. </a:t>
            </a:r>
            <a:r>
              <a:rPr lang="pt-BR" sz="1300" b="0" i="0" u="none" strike="noStrike" baseline="0" dirty="0">
                <a:latin typeface="Times New Roman" panose="02020603050405020304" pitchFamily="18" charset="0"/>
                <a:cs typeface="Times New Roman" panose="02020603050405020304" pitchFamily="18" charset="0"/>
              </a:rPr>
              <a:t>A </a:t>
            </a:r>
            <a:r>
              <a:rPr lang="pt-BR" sz="1300" b="1" i="0" u="none" strike="noStrike" baseline="0" dirty="0">
                <a:latin typeface="Times New Roman" panose="02020603050405020304" pitchFamily="18" charset="0"/>
                <a:cs typeface="Times New Roman" panose="02020603050405020304" pitchFamily="18" charset="0"/>
              </a:rPr>
              <a:t>Ouvidoria </a:t>
            </a:r>
            <a:r>
              <a:rPr lang="pt-BR" sz="1300" b="0" i="0" u="none" strike="noStrike" baseline="0" dirty="0">
                <a:latin typeface="Times New Roman" panose="02020603050405020304" pitchFamily="18" charset="0"/>
                <a:cs typeface="Times New Roman" panose="02020603050405020304" pitchFamily="18" charset="0"/>
              </a:rPr>
              <a:t>é um órgão de assessoramento imediato ao Presidente da Câmara Municipal e à Controladoria Geral, tem por objetivos:</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I - Receber denúncias, reclamações e representações sobre atos considerados arbitrários, desonestos, indecorosos, ilegais, irregulares ou que violem os direitos individuais ou coletivos, praticados por servidores civis e militares da Administração Pública Municipal direta e indireta (</a:t>
            </a:r>
            <a:r>
              <a:rPr lang="pt-BR" sz="1300" b="0" i="0" u="none" strike="noStrike" baseline="0" dirty="0">
                <a:latin typeface="Times New Roman" panose="02020603050405020304" pitchFamily="18" charset="0"/>
                <a:cs typeface="Times New Roman" panose="02020603050405020304" pitchFamily="18" charset="0"/>
              </a:rPr>
              <a:t>quando houver termo de cooperação técnica) </a:t>
            </a:r>
            <a:r>
              <a:rPr lang="pt-BR" sz="1300" b="1" i="0" u="none" strike="noStrike" baseline="0" dirty="0">
                <a:latin typeface="Times New Roman" panose="02020603050405020304" pitchFamily="18" charset="0"/>
                <a:cs typeface="Times New Roman" panose="02020603050405020304" pitchFamily="18" charset="0"/>
              </a:rPr>
              <a:t>e daquelas entidades referidas no artigo 6º desta Lei;</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II - Receber sugestões de aprimoramento, críticas, elogios e pedidos de informação sobre as atividades da Administração Pública;</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III - Diligenciar junto ás unidades administrativas competentes, para que prestem informações e esclarecimentos a respeito das comunicações mencionadas no inciso anterior;</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IV - Manter o cidadão informado a respeito das averiguações e providências adotadas pelas unidades administrativas, excepcionados os casos em que necessário for o sigilo, garantindo o retorno dessas providências a partir de sua intervenção e dos resultados alcançados;</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V - Elaborar e divulgar, anualmente, relatórios de suas atividades, bem como, permanentemente, os serviços da Ouvidoria do Legislativo junto ao público, para conhecimento, utilização continuada e ciência dos resultados alcançados;</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VI - Promover a realização de pesquisas, seminários e cursos sobre assuntos relativos ao exercício dos direitos e deveres do cidadão perante a administração pública;</a:t>
            </a:r>
          </a:p>
          <a:p>
            <a:pPr marL="0" indent="0" algn="just">
              <a:buNone/>
            </a:pPr>
            <a:r>
              <a:rPr lang="pt-BR" sz="1300" b="1" i="0" u="none" strike="noStrike" baseline="0" dirty="0">
                <a:latin typeface="Times New Roman" panose="02020603050405020304" pitchFamily="18" charset="0"/>
                <a:cs typeface="Times New Roman" panose="02020603050405020304" pitchFamily="18" charset="0"/>
              </a:rPr>
              <a:t>VII - Organizar e manter atualizado arquivo da documentação relativa às denúncias, reclamações e sugestões recebidas.</a:t>
            </a:r>
          </a:p>
          <a:p>
            <a:pPr marL="0" indent="0" algn="just">
              <a:buNone/>
            </a:pPr>
            <a:r>
              <a:rPr lang="pt-BR" sz="1300" b="0" i="0" u="none" strike="noStrike" baseline="0" dirty="0">
                <a:latin typeface="Times New Roman" panose="02020603050405020304" pitchFamily="18" charset="0"/>
                <a:cs typeface="Times New Roman" panose="02020603050405020304" pitchFamily="18" charset="0"/>
              </a:rPr>
              <a:t>VIII – Executar outras atividades afins.</a:t>
            </a:r>
          </a:p>
        </p:txBody>
      </p:sp>
    </p:spTree>
    <p:extLst>
      <p:ext uri="{BB962C8B-B14F-4D97-AF65-F5344CB8AC3E}">
        <p14:creationId xmlns:p14="http://schemas.microsoft.com/office/powerpoint/2010/main" val="3044312239"/>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8561</Words>
  <Application>Microsoft Office PowerPoint</Application>
  <PresentationFormat>Apresentação na tela (4:3)</PresentationFormat>
  <Paragraphs>361</Paragraphs>
  <Slides>32</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32</vt:i4>
      </vt:variant>
    </vt:vector>
  </HeadingPairs>
  <TitlesOfParts>
    <vt:vector size="38" baseType="lpstr">
      <vt:lpstr>Arial</vt:lpstr>
      <vt:lpstr>Calibri</vt:lpstr>
      <vt:lpstr>Lato-Bold</vt:lpstr>
      <vt:lpstr>Lato-Regular</vt:lpstr>
      <vt:lpstr>Times New Roman</vt:lpstr>
      <vt:lpstr>Tema do Office</vt:lpstr>
      <vt:lpstr>Apresentação do PowerPoint</vt:lpstr>
      <vt:lpstr>Lei Orgânica do Município</vt:lpstr>
      <vt:lpstr>SECÇÃO I Da Procuradoria Geral Legislativa</vt:lpstr>
      <vt:lpstr>Subsecção I Do Assistente da Procuradoria Legislativa Geral</vt:lpstr>
      <vt:lpstr>SECÇÃO III Da Contabilidade Geral</vt:lpstr>
      <vt:lpstr>Subsecção I Do Assistente Responsável Técnico de Prestação de Contas</vt:lpstr>
      <vt:lpstr>SECÇÃO II Da Controladoria Geral</vt:lpstr>
      <vt:lpstr>SECÇÃO II Da Controladoria Geral</vt:lpstr>
      <vt:lpstr>Subsecção I Da Ouvidoria</vt:lpstr>
      <vt:lpstr>Subsecção II Do Assistente da Controladoria Geral</vt:lpstr>
      <vt:lpstr>SECÇÃO IV Da Assessoria</vt:lpstr>
      <vt:lpstr>SECÇÃO IV Da Assessoria</vt:lpstr>
      <vt:lpstr>SECÇÃO IV Da Assessoria</vt:lpstr>
      <vt:lpstr>SECÇÃO IV Da Assessoria</vt:lpstr>
      <vt:lpstr>SECÇÃO I  Da Diretoria de Gabinete, Administração e Finanças da Câmara.</vt:lpstr>
      <vt:lpstr>SECÇÃO I  Da Diretoria de Gabinete, Administração e Finanças da Câmara.</vt:lpstr>
      <vt:lpstr>Subsecção I Da Divisão de Gestão de Pessoas e Tesouraria.</vt:lpstr>
      <vt:lpstr>Subsecção I Da Divisão de Gestão de Pessoas e Tesouraria.</vt:lpstr>
      <vt:lpstr>Subsecção I Da Divisão de Gestão de Pessoas e Tesouraria.</vt:lpstr>
      <vt:lpstr>Subsecção II Divisão de Compras, frotas e Almoxarifado.</vt:lpstr>
      <vt:lpstr>Subsecção II Divisão de Compras, frotas e Almoxarifado.</vt:lpstr>
      <vt:lpstr>Subsecção III Divisão de Patrimônio, Limpeza e Manutenção</vt:lpstr>
      <vt:lpstr>Subsecção III Divisão de Patrimônio, Limpeza e Manutenção</vt:lpstr>
      <vt:lpstr>Subsecção III Divisão de Patrimônio, Limpeza e Manutenção</vt:lpstr>
      <vt:lpstr>CARGOS E RESPECTIVAS ATRIBUIÇÕES:</vt:lpstr>
      <vt:lpstr>CARGOS E RESPECTIVAS ATRIBUIÇÕES:</vt:lpstr>
      <vt:lpstr>CARGOS E RESPECTIVAS ATRIBUIÇÕES:</vt:lpstr>
      <vt:lpstr>CARGOS E RESPECTIVAS ATRIBUIÇÕES:</vt:lpstr>
      <vt:lpstr>CARGOS E RESPECTIVAS ATRIBUIÇÕES:</vt:lpstr>
      <vt:lpstr>CARGOS E RESPECTIVAS ATRIBUIÇÕES:</vt:lpstr>
      <vt:lpstr>CARGOS E RESPECTIVAS ATRIBUIÇÕES:</vt:lpstr>
      <vt:lpstr>CARGOS E RESPECTIVAS ATRIBUIÇÕES: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User</cp:lastModifiedBy>
  <cp:revision>66</cp:revision>
  <dcterms:created xsi:type="dcterms:W3CDTF">2016-10-28T17:43:25Z</dcterms:created>
  <dcterms:modified xsi:type="dcterms:W3CDTF">2024-04-18T17:30:57Z</dcterms:modified>
</cp:coreProperties>
</file>